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274" r:id="rId2"/>
    <p:sldId id="276" r:id="rId3"/>
    <p:sldId id="266" r:id="rId4"/>
    <p:sldId id="277" r:id="rId5"/>
    <p:sldId id="278" r:id="rId6"/>
    <p:sldId id="285" r:id="rId7"/>
    <p:sldId id="280" r:id="rId8"/>
    <p:sldId id="281" r:id="rId9"/>
    <p:sldId id="286" r:id="rId10"/>
    <p:sldId id="287" r:id="rId11"/>
    <p:sldId id="282" r:id="rId12"/>
    <p:sldId id="295" r:id="rId13"/>
    <p:sldId id="290" r:id="rId14"/>
    <p:sldId id="289" r:id="rId15"/>
    <p:sldId id="291" r:id="rId16"/>
    <p:sldId id="292" r:id="rId17"/>
    <p:sldId id="293" r:id="rId18"/>
    <p:sldId id="294" r:id="rId19"/>
    <p:sldId id="265" r:id="rId20"/>
  </p:sldIdLst>
  <p:sldSz cx="12195175" cy="6858000"/>
  <p:notesSz cx="6858000" cy="9144000"/>
  <p:defaultTextStyle>
    <a:defPPr>
      <a:defRPr lang="en-US"/>
    </a:defPPr>
    <a:lvl1pPr marL="0" algn="l" defTabSz="457123" rtl="0" eaLnBrk="1" latinLnBrk="0" hangingPunct="1">
      <a:defRPr sz="1800" kern="1200">
        <a:solidFill>
          <a:schemeClr val="tx1"/>
        </a:solidFill>
        <a:latin typeface="+mn-lt"/>
        <a:ea typeface="+mn-ea"/>
        <a:cs typeface="+mn-cs"/>
      </a:defRPr>
    </a:lvl1pPr>
    <a:lvl2pPr marL="457123" algn="l" defTabSz="457123" rtl="0" eaLnBrk="1" latinLnBrk="0" hangingPunct="1">
      <a:defRPr sz="1800" kern="1200">
        <a:solidFill>
          <a:schemeClr val="tx1"/>
        </a:solidFill>
        <a:latin typeface="+mn-lt"/>
        <a:ea typeface="+mn-ea"/>
        <a:cs typeface="+mn-cs"/>
      </a:defRPr>
    </a:lvl2pPr>
    <a:lvl3pPr marL="914245" algn="l" defTabSz="457123" rtl="0" eaLnBrk="1" latinLnBrk="0" hangingPunct="1">
      <a:defRPr sz="1800" kern="1200">
        <a:solidFill>
          <a:schemeClr val="tx1"/>
        </a:solidFill>
        <a:latin typeface="+mn-lt"/>
        <a:ea typeface="+mn-ea"/>
        <a:cs typeface="+mn-cs"/>
      </a:defRPr>
    </a:lvl3pPr>
    <a:lvl4pPr marL="1371368" algn="l" defTabSz="457123" rtl="0" eaLnBrk="1" latinLnBrk="0" hangingPunct="1">
      <a:defRPr sz="1800" kern="1200">
        <a:solidFill>
          <a:schemeClr val="tx1"/>
        </a:solidFill>
        <a:latin typeface="+mn-lt"/>
        <a:ea typeface="+mn-ea"/>
        <a:cs typeface="+mn-cs"/>
      </a:defRPr>
    </a:lvl4pPr>
    <a:lvl5pPr marL="1828490" algn="l" defTabSz="457123" rtl="0" eaLnBrk="1" latinLnBrk="0" hangingPunct="1">
      <a:defRPr sz="1800" kern="1200">
        <a:solidFill>
          <a:schemeClr val="tx1"/>
        </a:solidFill>
        <a:latin typeface="+mn-lt"/>
        <a:ea typeface="+mn-ea"/>
        <a:cs typeface="+mn-cs"/>
      </a:defRPr>
    </a:lvl5pPr>
    <a:lvl6pPr marL="2285613" algn="l" defTabSz="457123" rtl="0" eaLnBrk="1" latinLnBrk="0" hangingPunct="1">
      <a:defRPr sz="1800" kern="1200">
        <a:solidFill>
          <a:schemeClr val="tx1"/>
        </a:solidFill>
        <a:latin typeface="+mn-lt"/>
        <a:ea typeface="+mn-ea"/>
        <a:cs typeface="+mn-cs"/>
      </a:defRPr>
    </a:lvl6pPr>
    <a:lvl7pPr marL="2742736" algn="l" defTabSz="457123" rtl="0" eaLnBrk="1" latinLnBrk="0" hangingPunct="1">
      <a:defRPr sz="1800" kern="1200">
        <a:solidFill>
          <a:schemeClr val="tx1"/>
        </a:solidFill>
        <a:latin typeface="+mn-lt"/>
        <a:ea typeface="+mn-ea"/>
        <a:cs typeface="+mn-cs"/>
      </a:defRPr>
    </a:lvl7pPr>
    <a:lvl8pPr marL="3199858" algn="l" defTabSz="457123" rtl="0" eaLnBrk="1" latinLnBrk="0" hangingPunct="1">
      <a:defRPr sz="1800" kern="1200">
        <a:solidFill>
          <a:schemeClr val="tx1"/>
        </a:solidFill>
        <a:latin typeface="+mn-lt"/>
        <a:ea typeface="+mn-ea"/>
        <a:cs typeface="+mn-cs"/>
      </a:defRPr>
    </a:lvl8pPr>
    <a:lvl9pPr marL="3656981" algn="l" defTabSz="45712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92C0D1A4-203C-453F-9549-8ABAAAB87923}">
          <p14:sldIdLst>
            <p14:sldId id="274"/>
            <p14:sldId id="276"/>
            <p14:sldId id="266"/>
            <p14:sldId id="277"/>
            <p14:sldId id="278"/>
            <p14:sldId id="285"/>
            <p14:sldId id="280"/>
            <p14:sldId id="281"/>
            <p14:sldId id="286"/>
            <p14:sldId id="287"/>
            <p14:sldId id="282"/>
            <p14:sldId id="295"/>
            <p14:sldId id="290"/>
            <p14:sldId id="289"/>
            <p14:sldId id="291"/>
            <p14:sldId id="292"/>
            <p14:sldId id="293"/>
            <p14:sldId id="294"/>
            <p14:sldId id="265"/>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orient="horz" pos="4065">
          <p15:clr>
            <a:srgbClr val="A4A3A4"/>
          </p15:clr>
        </p15:guide>
        <p15:guide id="4" orient="horz" pos="1389">
          <p15:clr>
            <a:srgbClr val="A4A3A4"/>
          </p15:clr>
        </p15:guide>
        <p15:guide id="5" pos="258">
          <p15:clr>
            <a:srgbClr val="A4A3A4"/>
          </p15:clr>
        </p15:guide>
        <p15:guide id="6" pos="7424">
          <p15:clr>
            <a:srgbClr val="A4A3A4"/>
          </p15:clr>
        </p15:guide>
        <p15:guide id="7" pos="3841">
          <p15:clr>
            <a:srgbClr val="A4A3A4"/>
          </p15:clr>
        </p15:guide>
        <p15:guide id="8" pos="3750">
          <p15:clr>
            <a:srgbClr val="A4A3A4"/>
          </p15:clr>
        </p15:guide>
        <p15:guide id="9" pos="3932">
          <p15:clr>
            <a:srgbClr val="A4A3A4"/>
          </p15:clr>
        </p15:guide>
        <p15:guide id="10" pos="4975">
          <p15:clr>
            <a:srgbClr val="A4A3A4"/>
          </p15:clr>
        </p15:guide>
        <p15:guide id="11" pos="5156">
          <p15:clr>
            <a:srgbClr val="A4A3A4"/>
          </p15:clr>
        </p15:guide>
        <p15:guide id="12" pos="2707">
          <p15:clr>
            <a:srgbClr val="A4A3A4"/>
          </p15:clr>
        </p15:guide>
        <p15:guide id="13" pos="2526">
          <p15:clr>
            <a:srgbClr val="A4A3A4"/>
          </p15:clr>
        </p15:guide>
      </p15:sldGuideLst>
    </p:ext>
    <p:ext uri="{2D200454-40CA-4A62-9FC3-DE9A4176ACB9}">
      <p15:notesGuideLst xmlns:p15="http://schemas.microsoft.com/office/powerpoint/2012/main">
        <p15:guide id="1" orient="horz" pos="5239">
          <p15:clr>
            <a:srgbClr val="A4A3A4"/>
          </p15:clr>
        </p15:guide>
        <p15:guide id="2" orient="horz" pos="340">
          <p15:clr>
            <a:srgbClr val="A4A3A4"/>
          </p15:clr>
        </p15:guide>
        <p15:guide id="3" pos="346">
          <p15:clr>
            <a:srgbClr val="A4A3A4"/>
          </p15:clr>
        </p15:guide>
        <p15:guide id="4" pos="397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88" autoAdjust="0"/>
    <p:restoredTop sz="94593" autoAdjust="0"/>
  </p:normalViewPr>
  <p:slideViewPr>
    <p:cSldViewPr snapToObjects="1" showGuides="1">
      <p:cViewPr varScale="1">
        <p:scale>
          <a:sx n="82" d="100"/>
          <a:sy n="82" d="100"/>
        </p:scale>
        <p:origin x="250" y="34"/>
      </p:cViewPr>
      <p:guideLst>
        <p:guide orient="horz" pos="2160"/>
        <p:guide pos="2880"/>
        <p:guide orient="horz" pos="4065"/>
        <p:guide orient="horz" pos="1389"/>
        <p:guide pos="258"/>
        <p:guide pos="7424"/>
        <p:guide pos="3841"/>
        <p:guide pos="3750"/>
        <p:guide pos="3932"/>
        <p:guide pos="4975"/>
        <p:guide pos="5156"/>
        <p:guide pos="2707"/>
        <p:guide pos="2526"/>
      </p:guideLst>
    </p:cSldViewPr>
  </p:slideViewPr>
  <p:notesTextViewPr>
    <p:cViewPr>
      <p:scale>
        <a:sx n="1" d="1"/>
        <a:sy n="1" d="1"/>
      </p:scale>
      <p:origin x="0" y="0"/>
    </p:cViewPr>
  </p:notesTextViewPr>
  <p:sorterViewPr>
    <p:cViewPr varScale="1">
      <p:scale>
        <a:sx n="1" d="1"/>
        <a:sy n="1" d="1"/>
      </p:scale>
      <p:origin x="0" y="0"/>
    </p:cViewPr>
  </p:sorterViewPr>
  <p:notesViewPr>
    <p:cSldViewPr snapToObjects="1" showGuides="1">
      <p:cViewPr>
        <p:scale>
          <a:sx n="80" d="100"/>
          <a:sy n="80" d="100"/>
        </p:scale>
        <p:origin x="-3894" y="-246"/>
      </p:cViewPr>
      <p:guideLst>
        <p:guide orient="horz" pos="5239"/>
        <p:guide orient="horz" pos="340"/>
        <p:guide pos="346"/>
        <p:guide pos="397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4"/>
          <p:cNvSpPr>
            <a:spLocks noGrp="1"/>
          </p:cNvSpPr>
          <p:nvPr>
            <p:ph type="ftr" sz="quarter" idx="2"/>
          </p:nvPr>
        </p:nvSpPr>
        <p:spPr>
          <a:xfrm>
            <a:off x="548680" y="8604472"/>
            <a:ext cx="5400000" cy="216000"/>
          </a:xfrm>
          <a:prstGeom prst="rect">
            <a:avLst/>
          </a:prstGeom>
        </p:spPr>
        <p:txBody>
          <a:bodyPr vert="horz" lIns="0" tIns="28800" rIns="0" bIns="0" rtlCol="0" anchor="t"/>
          <a:lstStyle>
            <a:lvl1pPr algn="r">
              <a:defRPr sz="1000">
                <a:solidFill>
                  <a:schemeClr val="tx1">
                    <a:tint val="75000"/>
                  </a:schemeClr>
                </a:solidFill>
              </a:defRPr>
            </a:lvl1pPr>
          </a:lstStyle>
          <a:p>
            <a:r>
              <a:rPr lang="de-DE" dirty="0">
                <a:solidFill>
                  <a:schemeClr val="tx1"/>
                </a:solidFill>
              </a:rPr>
              <a:t>Fußzeile (Titel der Präsentation)</a:t>
            </a:r>
          </a:p>
        </p:txBody>
      </p:sp>
      <p:sp>
        <p:nvSpPr>
          <p:cNvPr id="7" name="Slide Number Placeholder 5"/>
          <p:cNvSpPr>
            <a:spLocks noGrp="1"/>
          </p:cNvSpPr>
          <p:nvPr>
            <p:ph type="sldNum" sz="quarter" idx="3"/>
          </p:nvPr>
        </p:nvSpPr>
        <p:spPr>
          <a:xfrm>
            <a:off x="5948824" y="8604472"/>
            <a:ext cx="360000" cy="216000"/>
          </a:xfrm>
          <a:prstGeom prst="rect">
            <a:avLst/>
          </a:prstGeom>
        </p:spPr>
        <p:txBody>
          <a:bodyPr vert="horz" lIns="0" tIns="28800" rIns="0" bIns="0" rtlCol="0" anchor="t"/>
          <a:lstStyle>
            <a:lvl1pPr algn="r">
              <a:defRPr sz="1000">
                <a:solidFill>
                  <a:schemeClr val="tx1">
                    <a:tint val="75000"/>
                  </a:schemeClr>
                </a:solidFill>
              </a:defRPr>
            </a:lvl1pPr>
          </a:lstStyle>
          <a:p>
            <a:fld id="{9B00EF49-7894-4F53-A8DD-F7DB3BFC5032}" type="slidenum">
              <a:rPr lang="de-DE" smtClean="0">
                <a:solidFill>
                  <a:schemeClr val="tx1"/>
                </a:solidFill>
              </a:rPr>
              <a:pPr/>
              <a:t>‹Nr.›</a:t>
            </a:fld>
            <a:endParaRPr lang="de-DE" dirty="0">
              <a:solidFill>
                <a:schemeClr val="tx1"/>
              </a:solidFill>
            </a:endParaRPr>
          </a:p>
        </p:txBody>
      </p:sp>
    </p:spTree>
    <p:extLst>
      <p:ext uri="{BB962C8B-B14F-4D97-AF65-F5344CB8AC3E}">
        <p14:creationId xmlns:p14="http://schemas.microsoft.com/office/powerpoint/2010/main" val="2218688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548680" y="539750"/>
            <a:ext cx="5119688" cy="2879725"/>
          </a:xfrm>
          <a:prstGeom prst="rect">
            <a:avLst/>
          </a:prstGeom>
          <a:noFill/>
          <a:ln w="6350">
            <a:solidFill>
              <a:schemeClr val="tx1">
                <a:lumMod val="40000"/>
                <a:lumOff val="60000"/>
              </a:schemeClr>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548680" y="3635896"/>
            <a:ext cx="5760000" cy="4680000"/>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6</a:t>
            </a:r>
          </a:p>
          <a:p>
            <a:pPr lvl="6"/>
            <a:r>
              <a:rPr lang="de-DE" dirty="0"/>
              <a:t>7</a:t>
            </a:r>
          </a:p>
          <a:p>
            <a:pPr lvl="7"/>
            <a:r>
              <a:rPr lang="de-DE" dirty="0"/>
              <a:t>8</a:t>
            </a:r>
          </a:p>
          <a:p>
            <a:pPr lvl="8"/>
            <a:r>
              <a:rPr lang="de-DE" dirty="0"/>
              <a:t>9</a:t>
            </a:r>
          </a:p>
        </p:txBody>
      </p:sp>
      <p:sp>
        <p:nvSpPr>
          <p:cNvPr id="8" name="Footer Placeholder 4"/>
          <p:cNvSpPr>
            <a:spLocks noGrp="1"/>
          </p:cNvSpPr>
          <p:nvPr>
            <p:ph type="ftr" sz="quarter" idx="4"/>
          </p:nvPr>
        </p:nvSpPr>
        <p:spPr>
          <a:xfrm>
            <a:off x="548680" y="8604472"/>
            <a:ext cx="5400000" cy="216000"/>
          </a:xfrm>
          <a:prstGeom prst="rect">
            <a:avLst/>
          </a:prstGeom>
        </p:spPr>
        <p:txBody>
          <a:bodyPr vert="horz" lIns="0" tIns="28800" rIns="0" bIns="0" rtlCol="0" anchor="t"/>
          <a:lstStyle>
            <a:lvl1pPr algn="r">
              <a:defRPr sz="1000">
                <a:solidFill>
                  <a:schemeClr val="tx1"/>
                </a:solidFill>
              </a:defRPr>
            </a:lvl1pPr>
          </a:lstStyle>
          <a:p>
            <a:r>
              <a:rPr lang="de-DE"/>
              <a:t>Fußzeile (Titel der Präsentation)</a:t>
            </a:r>
            <a:endParaRPr lang="de-DE" dirty="0"/>
          </a:p>
        </p:txBody>
      </p:sp>
      <p:sp>
        <p:nvSpPr>
          <p:cNvPr id="9" name="Slide Number Placeholder 5"/>
          <p:cNvSpPr>
            <a:spLocks noGrp="1"/>
          </p:cNvSpPr>
          <p:nvPr>
            <p:ph type="sldNum" sz="quarter" idx="5"/>
          </p:nvPr>
        </p:nvSpPr>
        <p:spPr>
          <a:xfrm>
            <a:off x="5948824" y="8604472"/>
            <a:ext cx="360000" cy="216000"/>
          </a:xfrm>
          <a:prstGeom prst="rect">
            <a:avLst/>
          </a:prstGeom>
        </p:spPr>
        <p:txBody>
          <a:bodyPr vert="horz" lIns="0" tIns="28800" rIns="0" bIns="0" rtlCol="0" anchor="t"/>
          <a:lstStyle>
            <a:lvl1pPr algn="r">
              <a:defRPr sz="1000">
                <a:solidFill>
                  <a:schemeClr val="tx1"/>
                </a:solidFill>
              </a:defRPr>
            </a:lvl1pPr>
          </a:lstStyle>
          <a:p>
            <a:fld id="{9B00EF49-7894-4F53-A8DD-F7DB3BFC5032}" type="slidenum">
              <a:rPr lang="de-DE" smtClean="0"/>
              <a:pPr/>
              <a:t>‹Nr.›</a:t>
            </a:fld>
            <a:endParaRPr lang="de-DE" dirty="0"/>
          </a:p>
        </p:txBody>
      </p:sp>
    </p:spTree>
    <p:extLst>
      <p:ext uri="{BB962C8B-B14F-4D97-AF65-F5344CB8AC3E}">
        <p14:creationId xmlns:p14="http://schemas.microsoft.com/office/powerpoint/2010/main" val="3989448469"/>
      </p:ext>
    </p:extLst>
  </p:cSld>
  <p:clrMap bg1="lt1" tx1="dk1" bg2="lt2" tx2="dk2" accent1="accent1" accent2="accent2" accent3="accent3" accent4="accent4" accent5="accent5" accent6="accent6" hlink="hlink" folHlink="folHlink"/>
  <p:notesStyle>
    <a:lvl1pPr marL="0" algn="l" defTabSz="914245" rtl="0" eaLnBrk="1" latinLnBrk="0" hangingPunct="1">
      <a:lnSpc>
        <a:spcPct val="105000"/>
      </a:lnSpc>
      <a:spcBef>
        <a:spcPts val="1799"/>
      </a:spcBef>
      <a:spcAft>
        <a:spcPts val="0"/>
      </a:spcAft>
      <a:defRPr sz="1000" kern="1200">
        <a:solidFill>
          <a:schemeClr val="accent1"/>
        </a:solidFill>
        <a:latin typeface="+mn-lt"/>
        <a:ea typeface="+mn-ea"/>
        <a:cs typeface="+mn-cs"/>
      </a:defRPr>
    </a:lvl1pPr>
    <a:lvl2pPr marL="0" algn="l" defTabSz="914245" rtl="0" eaLnBrk="1" latinLnBrk="0" hangingPunct="1">
      <a:lnSpc>
        <a:spcPct val="105000"/>
      </a:lnSpc>
      <a:spcBef>
        <a:spcPts val="300"/>
      </a:spcBef>
      <a:spcAft>
        <a:spcPts val="300"/>
      </a:spcAft>
      <a:defRPr sz="1000" kern="1200">
        <a:solidFill>
          <a:schemeClr val="tx1"/>
        </a:solidFill>
        <a:latin typeface="+mj-lt"/>
        <a:ea typeface="+mn-ea"/>
        <a:cs typeface="+mn-cs"/>
      </a:defRPr>
    </a:lvl2pPr>
    <a:lvl3pPr marL="143976" indent="-143976" algn="l" defTabSz="914245" rtl="0" eaLnBrk="1" latinLnBrk="0" hangingPunct="1">
      <a:lnSpc>
        <a:spcPct val="105000"/>
      </a:lnSpc>
      <a:spcBef>
        <a:spcPts val="300"/>
      </a:spcBef>
      <a:spcAft>
        <a:spcPts val="300"/>
      </a:spcAft>
      <a:buFont typeface="Arial" panose="020B0604020202020204" pitchFamily="34" charset="0"/>
      <a:buChar char="•"/>
      <a:defRPr sz="1000" kern="1200">
        <a:solidFill>
          <a:schemeClr val="tx1"/>
        </a:solidFill>
        <a:latin typeface="+mj-lt"/>
        <a:ea typeface="+mn-ea"/>
        <a:cs typeface="+mn-cs"/>
      </a:defRPr>
    </a:lvl3pPr>
    <a:lvl4pPr marL="287952" indent="-143976" algn="l" defTabSz="914245" rtl="0" eaLnBrk="1" latinLnBrk="0" hangingPunct="1">
      <a:lnSpc>
        <a:spcPct val="105000"/>
      </a:lnSpc>
      <a:spcBef>
        <a:spcPts val="0"/>
      </a:spcBef>
      <a:spcAft>
        <a:spcPts val="0"/>
      </a:spcAft>
      <a:buFont typeface="Symbol" panose="05050102010706020507" pitchFamily="18" charset="2"/>
      <a:buChar char="-"/>
      <a:defRPr sz="1000" kern="1200">
        <a:solidFill>
          <a:schemeClr val="tx1"/>
        </a:solidFill>
        <a:latin typeface="+mj-lt"/>
        <a:ea typeface="+mn-ea"/>
        <a:cs typeface="+mn-cs"/>
      </a:defRPr>
    </a:lvl4pPr>
    <a:lvl5pPr marL="431927" indent="-143976" algn="l" defTabSz="914245" rtl="0" eaLnBrk="1" latinLnBrk="0" hangingPunct="1">
      <a:lnSpc>
        <a:spcPct val="105000"/>
      </a:lnSpc>
      <a:spcBef>
        <a:spcPts val="0"/>
      </a:spcBef>
      <a:spcAft>
        <a:spcPts val="0"/>
      </a:spcAft>
      <a:buFont typeface="Arial" panose="020B0604020202020204" pitchFamily="34" charset="0"/>
      <a:buChar char="•"/>
      <a:defRPr sz="1000" kern="1200">
        <a:solidFill>
          <a:schemeClr val="tx1"/>
        </a:solidFill>
        <a:latin typeface="+mj-lt"/>
        <a:ea typeface="+mn-ea"/>
        <a:cs typeface="+mn-cs"/>
      </a:defRPr>
    </a:lvl5pPr>
    <a:lvl6pPr marL="575902" indent="-143976" algn="l" defTabSz="914245" rtl="0" eaLnBrk="1" latinLnBrk="0" hangingPunct="1">
      <a:lnSpc>
        <a:spcPct val="105000"/>
      </a:lnSpc>
      <a:spcBef>
        <a:spcPts val="0"/>
      </a:spcBef>
      <a:spcAft>
        <a:spcPts val="0"/>
      </a:spcAft>
      <a:buFont typeface="Symbol" panose="05050102010706020507" pitchFamily="18" charset="2"/>
      <a:buChar char="-"/>
      <a:defRPr sz="1000" kern="1200">
        <a:solidFill>
          <a:schemeClr val="tx1"/>
        </a:solidFill>
        <a:latin typeface="+mj-lt"/>
        <a:ea typeface="+mn-ea"/>
        <a:cs typeface="+mn-cs"/>
      </a:defRPr>
    </a:lvl6pPr>
    <a:lvl7pPr marL="575902" indent="-143976" algn="l" defTabSz="914245" rtl="0" eaLnBrk="1" latinLnBrk="0" hangingPunct="1">
      <a:lnSpc>
        <a:spcPct val="105000"/>
      </a:lnSpc>
      <a:spcBef>
        <a:spcPts val="0"/>
      </a:spcBef>
      <a:spcAft>
        <a:spcPts val="0"/>
      </a:spcAft>
      <a:buFont typeface="Symbol" panose="05050102010706020507" pitchFamily="18" charset="2"/>
      <a:buChar char="-"/>
      <a:defRPr sz="1000" kern="1200">
        <a:solidFill>
          <a:schemeClr val="tx1"/>
        </a:solidFill>
        <a:latin typeface="+mj-lt"/>
        <a:ea typeface="+mn-ea"/>
        <a:cs typeface="+mn-cs"/>
      </a:defRPr>
    </a:lvl7pPr>
    <a:lvl8pPr marL="575902" indent="-143976" algn="l" defTabSz="914245" rtl="0" eaLnBrk="1" latinLnBrk="0" hangingPunct="1">
      <a:lnSpc>
        <a:spcPct val="105000"/>
      </a:lnSpc>
      <a:spcBef>
        <a:spcPts val="0"/>
      </a:spcBef>
      <a:spcAft>
        <a:spcPts val="0"/>
      </a:spcAft>
      <a:buFont typeface="Symbol" panose="05050102010706020507" pitchFamily="18" charset="2"/>
      <a:buChar char="-"/>
      <a:defRPr sz="1000" kern="1200">
        <a:solidFill>
          <a:schemeClr val="tx1"/>
        </a:solidFill>
        <a:latin typeface="+mj-lt"/>
        <a:ea typeface="+mn-ea"/>
        <a:cs typeface="+mn-cs"/>
      </a:defRPr>
    </a:lvl8pPr>
    <a:lvl9pPr marL="575902" indent="-143976" algn="l" defTabSz="914245" rtl="0" eaLnBrk="1" latinLnBrk="0" hangingPunct="1">
      <a:lnSpc>
        <a:spcPct val="105000"/>
      </a:lnSpc>
      <a:spcBef>
        <a:spcPts val="0"/>
      </a:spcBef>
      <a:spcAft>
        <a:spcPts val="0"/>
      </a:spcAft>
      <a:buFont typeface="Symbol" panose="05050102010706020507" pitchFamily="18" charset="2"/>
      <a:buChar char="-"/>
      <a:defRPr sz="1000" kern="1200">
        <a:solidFill>
          <a:schemeClr val="tx1"/>
        </a:solidFill>
        <a:latin typeface="+mj-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9B00EF49-7894-4F53-A8DD-F7DB3BFC5032}" type="slidenum">
              <a:rPr lang="de-DE" smtClean="0"/>
              <a:pPr/>
              <a:t>1</a:t>
            </a:fld>
            <a:endParaRPr lang="de-DE" dirty="0"/>
          </a:p>
        </p:txBody>
      </p:sp>
      <p:sp>
        <p:nvSpPr>
          <p:cNvPr id="6" name="Folienbildplatzhalter 5"/>
          <p:cNvSpPr>
            <a:spLocks noGrp="1" noRot="1" noChangeAspect="1"/>
          </p:cNvSpPr>
          <p:nvPr>
            <p:ph type="sldImg"/>
          </p:nvPr>
        </p:nvSpPr>
        <p:spPr>
          <a:xfrm>
            <a:off x="549275" y="539750"/>
            <a:ext cx="5119688" cy="2879725"/>
          </a:xfrm>
        </p:spPr>
      </p:sp>
      <p:sp>
        <p:nvSpPr>
          <p:cNvPr id="7" name="Notizenplatzhalter 6"/>
          <p:cNvSpPr>
            <a:spLocks noGrp="1"/>
          </p:cNvSpPr>
          <p:nvPr>
            <p:ph type="body" idx="1"/>
          </p:nvPr>
        </p:nvSpPr>
        <p:spPr/>
        <p:txBody>
          <a:bodyPr/>
          <a:lstStyle/>
          <a:p>
            <a:endParaRPr lang="de-DE"/>
          </a:p>
        </p:txBody>
      </p:sp>
    </p:spTree>
    <p:extLst>
      <p:ext uri="{BB962C8B-B14F-4D97-AF65-F5344CB8AC3E}">
        <p14:creationId xmlns:p14="http://schemas.microsoft.com/office/powerpoint/2010/main" val="263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9B00EF49-7894-4F53-A8DD-F7DB3BFC5032}" type="slidenum">
              <a:rPr lang="de-DE" smtClean="0"/>
              <a:pPr/>
              <a:t>3</a:t>
            </a:fld>
            <a:endParaRPr lang="de-DE" dirty="0"/>
          </a:p>
        </p:txBody>
      </p:sp>
      <p:sp>
        <p:nvSpPr>
          <p:cNvPr id="6" name="Folienbildplatzhalter 5"/>
          <p:cNvSpPr>
            <a:spLocks noGrp="1" noRot="1" noChangeAspect="1"/>
          </p:cNvSpPr>
          <p:nvPr>
            <p:ph type="sldImg"/>
          </p:nvPr>
        </p:nvSpPr>
        <p:spPr>
          <a:xfrm>
            <a:off x="549275" y="539750"/>
            <a:ext cx="5119688" cy="2879725"/>
          </a:xfrm>
        </p:spPr>
      </p:sp>
      <p:sp>
        <p:nvSpPr>
          <p:cNvPr id="7" name="Notizenplatzhalter 6"/>
          <p:cNvSpPr>
            <a:spLocks noGrp="1"/>
          </p:cNvSpPr>
          <p:nvPr>
            <p:ph type="body" idx="1"/>
          </p:nvPr>
        </p:nvSpPr>
        <p:spPr/>
        <p:txBody>
          <a:bodyPr/>
          <a:lstStyle/>
          <a:p>
            <a:endParaRPr lang="de-DE"/>
          </a:p>
        </p:txBody>
      </p:sp>
    </p:spTree>
    <p:extLst>
      <p:ext uri="{BB962C8B-B14F-4D97-AF65-F5344CB8AC3E}">
        <p14:creationId xmlns:p14="http://schemas.microsoft.com/office/powerpoint/2010/main" val="4182205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9B00EF49-7894-4F53-A8DD-F7DB3BFC5032}" type="slidenum">
              <a:rPr lang="de-DE" smtClean="0"/>
              <a:pPr/>
              <a:t>19</a:t>
            </a:fld>
            <a:endParaRPr lang="de-DE" dirty="0"/>
          </a:p>
        </p:txBody>
      </p:sp>
      <p:sp>
        <p:nvSpPr>
          <p:cNvPr id="6" name="Folienbildplatzhalter 5"/>
          <p:cNvSpPr>
            <a:spLocks noGrp="1" noRot="1" noChangeAspect="1"/>
          </p:cNvSpPr>
          <p:nvPr>
            <p:ph type="sldImg"/>
          </p:nvPr>
        </p:nvSpPr>
        <p:spPr>
          <a:xfrm>
            <a:off x="549275" y="539750"/>
            <a:ext cx="5119688" cy="2879725"/>
          </a:xfrm>
        </p:spPr>
      </p:sp>
      <p:sp>
        <p:nvSpPr>
          <p:cNvPr id="7" name="Notizenplatzhalter 6"/>
          <p:cNvSpPr>
            <a:spLocks noGrp="1"/>
          </p:cNvSpPr>
          <p:nvPr>
            <p:ph type="body" idx="1"/>
          </p:nvPr>
        </p:nvSpPr>
        <p:spPr/>
        <p:txBody>
          <a:bodyPr/>
          <a:lstStyle/>
          <a:p>
            <a:endParaRPr lang="de-DE"/>
          </a:p>
        </p:txBody>
      </p:sp>
    </p:spTree>
    <p:extLst>
      <p:ext uri="{BB962C8B-B14F-4D97-AF65-F5344CB8AC3E}">
        <p14:creationId xmlns:p14="http://schemas.microsoft.com/office/powerpoint/2010/main" val="1854167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14" name="Grafik 13"/>
          <p:cNvPicPr>
            <a:picLocks/>
          </p:cNvPicPr>
          <p:nvPr userDrawn="1"/>
        </p:nvPicPr>
        <p:blipFill rotWithShape="1">
          <a:blip r:embed="rId2" cstate="print">
            <a:extLst>
              <a:ext uri="{28A0092B-C50C-407E-A947-70E740481C1C}">
                <a14:useLocalDpi xmlns:a14="http://schemas.microsoft.com/office/drawing/2010/main" val="0"/>
              </a:ext>
            </a:extLst>
          </a:blip>
          <a:srcRect/>
          <a:stretch/>
        </p:blipFill>
        <p:spPr bwMode="gray">
          <a:xfrm>
            <a:off x="-1" y="0"/>
            <a:ext cx="9144000" cy="3357563"/>
          </a:xfrm>
          <a:prstGeom prst="rect">
            <a:avLst/>
          </a:prstGeom>
        </p:spPr>
      </p:pic>
      <p:pic>
        <p:nvPicPr>
          <p:cNvPr id="16" name="Grafik 15"/>
          <p:cNvPicPr>
            <a:picLocks/>
          </p:cNvPicPr>
          <p:nvPr userDrawn="1"/>
        </p:nvPicPr>
        <p:blipFill rotWithShape="1">
          <a:blip r:embed="rId2" cstate="print">
            <a:extLst>
              <a:ext uri="{28A0092B-C50C-407E-A947-70E740481C1C}">
                <a14:useLocalDpi xmlns:a14="http://schemas.microsoft.com/office/drawing/2010/main" val="0"/>
              </a:ext>
            </a:extLst>
          </a:blip>
          <a:srcRect l="46996"/>
          <a:stretch/>
        </p:blipFill>
        <p:spPr bwMode="gray">
          <a:xfrm>
            <a:off x="4297363" y="0"/>
            <a:ext cx="7897814" cy="3357563"/>
          </a:xfrm>
          <a:prstGeom prst="rect">
            <a:avLst/>
          </a:prstGeom>
        </p:spPr>
      </p:pic>
      <p:sp>
        <p:nvSpPr>
          <p:cNvPr id="9" name="Rechteck 8"/>
          <p:cNvSpPr/>
          <p:nvPr userDrawn="1"/>
        </p:nvSpPr>
        <p:spPr bwMode="gray">
          <a:xfrm>
            <a:off x="-2" y="3573017"/>
            <a:ext cx="12195176" cy="1656000"/>
          </a:xfrm>
          <a:prstGeom prst="rect">
            <a:avLst/>
          </a:prstGeom>
          <a:solidFill>
            <a:srgbClr val="E3E5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1" tIns="35994" rIns="53991" bIns="35994" numCol="1" spcCol="0" rtlCol="0" fromWordArt="0" anchor="b" anchorCtr="0" forceAA="0" compatLnSpc="1">
            <a:prstTxWarp prst="textNoShape">
              <a:avLst/>
            </a:prstTxWarp>
            <a:noAutofit/>
          </a:bodyPr>
          <a:lstStyle/>
          <a:p>
            <a:pPr lvl="0" algn="r"/>
            <a:endParaRPr lang="de-DE" sz="800" dirty="0"/>
          </a:p>
        </p:txBody>
      </p:sp>
      <p:sp>
        <p:nvSpPr>
          <p:cNvPr id="2" name="Title 1"/>
          <p:cNvSpPr>
            <a:spLocks noGrp="1"/>
          </p:cNvSpPr>
          <p:nvPr>
            <p:ph type="ctrTitle" hasCustomPrompt="1"/>
          </p:nvPr>
        </p:nvSpPr>
        <p:spPr bwMode="gray">
          <a:xfrm>
            <a:off x="408955" y="4077137"/>
            <a:ext cx="11376000" cy="936000"/>
          </a:xfrm>
        </p:spPr>
        <p:txBody>
          <a:bodyPr anchor="t"/>
          <a:lstStyle>
            <a:lvl1pPr algn="l">
              <a:lnSpc>
                <a:spcPct val="90000"/>
              </a:lnSpc>
              <a:defRPr sz="3600" baseline="0"/>
            </a:lvl1pPr>
          </a:lstStyle>
          <a:p>
            <a:r>
              <a:rPr lang="de-DE" dirty="0"/>
              <a:t>Titelzeile </a:t>
            </a:r>
            <a:br>
              <a:rPr lang="de-DE" dirty="0"/>
            </a:br>
            <a:r>
              <a:rPr lang="de-DE" dirty="0"/>
              <a:t>max. 2-zeilig</a:t>
            </a:r>
          </a:p>
        </p:txBody>
      </p:sp>
      <p:sp>
        <p:nvSpPr>
          <p:cNvPr id="3" name="Subtitle 2"/>
          <p:cNvSpPr>
            <a:spLocks noGrp="1"/>
          </p:cNvSpPr>
          <p:nvPr>
            <p:ph type="subTitle" idx="1" hasCustomPrompt="1"/>
          </p:nvPr>
        </p:nvSpPr>
        <p:spPr bwMode="gray">
          <a:xfrm>
            <a:off x="408955" y="3717033"/>
            <a:ext cx="11376000" cy="288000"/>
          </a:xfrm>
        </p:spPr>
        <p:txBody>
          <a:bodyPr anchor="b"/>
          <a:lstStyle>
            <a:lvl1pPr marL="0" indent="0" algn="l">
              <a:lnSpc>
                <a:spcPct val="100000"/>
              </a:lnSpc>
              <a:spcBef>
                <a:spcPts val="0"/>
              </a:spcBef>
              <a:spcAft>
                <a:spcPts val="0"/>
              </a:spcAft>
              <a:buNone/>
              <a:defRPr sz="1800" b="0">
                <a:solidFill>
                  <a:schemeClr val="tx1"/>
                </a:solidFill>
                <a:latin typeface="+mn-lt"/>
              </a:defRPr>
            </a:lvl1pPr>
            <a:lvl2pPr marL="0" indent="0" algn="l">
              <a:lnSpc>
                <a:spcPct val="100000"/>
              </a:lnSpc>
              <a:spcBef>
                <a:spcPts val="0"/>
              </a:spcBef>
              <a:spcAft>
                <a:spcPts val="0"/>
              </a:spcAft>
              <a:buNone/>
              <a:defRPr sz="1800" b="0">
                <a:solidFill>
                  <a:schemeClr val="tx1"/>
                </a:solidFill>
                <a:latin typeface="+mn-lt"/>
              </a:defRPr>
            </a:lvl2pPr>
            <a:lvl3pPr marL="0" indent="0" algn="l">
              <a:lnSpc>
                <a:spcPct val="100000"/>
              </a:lnSpc>
              <a:spcBef>
                <a:spcPts val="0"/>
              </a:spcBef>
              <a:spcAft>
                <a:spcPts val="0"/>
              </a:spcAft>
              <a:buNone/>
              <a:defRPr sz="1800" b="0">
                <a:solidFill>
                  <a:schemeClr val="tx1"/>
                </a:solidFill>
                <a:latin typeface="+mn-lt"/>
              </a:defRPr>
            </a:lvl3pPr>
            <a:lvl4pPr marL="0" indent="0" algn="l">
              <a:lnSpc>
                <a:spcPct val="100000"/>
              </a:lnSpc>
              <a:spcBef>
                <a:spcPts val="0"/>
              </a:spcBef>
              <a:spcAft>
                <a:spcPts val="0"/>
              </a:spcAft>
              <a:buNone/>
              <a:defRPr sz="1800" b="0">
                <a:solidFill>
                  <a:schemeClr val="tx1"/>
                </a:solidFill>
                <a:latin typeface="+mn-lt"/>
              </a:defRPr>
            </a:lvl4pPr>
            <a:lvl5pPr marL="0" indent="0" algn="l">
              <a:lnSpc>
                <a:spcPct val="100000"/>
              </a:lnSpc>
              <a:spcBef>
                <a:spcPts val="0"/>
              </a:spcBef>
              <a:spcAft>
                <a:spcPts val="0"/>
              </a:spcAft>
              <a:buNone/>
              <a:defRPr sz="1800" b="0">
                <a:solidFill>
                  <a:schemeClr val="tx1"/>
                </a:solidFill>
                <a:latin typeface="+mn-lt"/>
              </a:defRPr>
            </a:lvl5pPr>
            <a:lvl6pPr marL="0" indent="0" algn="l">
              <a:lnSpc>
                <a:spcPct val="100000"/>
              </a:lnSpc>
              <a:spcBef>
                <a:spcPts val="0"/>
              </a:spcBef>
              <a:spcAft>
                <a:spcPts val="0"/>
              </a:spcAft>
              <a:buNone/>
              <a:defRPr sz="1800" b="0">
                <a:solidFill>
                  <a:schemeClr val="tx1"/>
                </a:solidFill>
                <a:latin typeface="+mn-lt"/>
              </a:defRPr>
            </a:lvl6pPr>
            <a:lvl7pPr marL="0" indent="0" algn="l">
              <a:lnSpc>
                <a:spcPct val="100000"/>
              </a:lnSpc>
              <a:spcBef>
                <a:spcPts val="0"/>
              </a:spcBef>
              <a:spcAft>
                <a:spcPts val="0"/>
              </a:spcAft>
              <a:buNone/>
              <a:defRPr sz="1800" b="0">
                <a:solidFill>
                  <a:schemeClr val="tx1"/>
                </a:solidFill>
                <a:latin typeface="+mn-lt"/>
              </a:defRPr>
            </a:lvl7pPr>
            <a:lvl8pPr marL="0" indent="0" algn="l">
              <a:lnSpc>
                <a:spcPct val="100000"/>
              </a:lnSpc>
              <a:spcBef>
                <a:spcPts val="0"/>
              </a:spcBef>
              <a:spcAft>
                <a:spcPts val="0"/>
              </a:spcAft>
              <a:buNone/>
              <a:defRPr sz="1800" b="0">
                <a:solidFill>
                  <a:schemeClr val="tx1"/>
                </a:solidFill>
                <a:latin typeface="+mn-lt"/>
              </a:defRPr>
            </a:lvl8pPr>
            <a:lvl9pPr marL="0" indent="0" algn="l">
              <a:lnSpc>
                <a:spcPct val="100000"/>
              </a:lnSpc>
              <a:spcBef>
                <a:spcPts val="0"/>
              </a:spcBef>
              <a:spcAft>
                <a:spcPts val="0"/>
              </a:spcAft>
              <a:buNone/>
              <a:defRPr sz="1800" b="0">
                <a:solidFill>
                  <a:schemeClr val="tx1"/>
                </a:solidFill>
                <a:latin typeface="+mn-lt"/>
              </a:defRPr>
            </a:lvl9pPr>
          </a:lstStyle>
          <a:p>
            <a:pPr lvl="0"/>
            <a:r>
              <a:rPr lang="de-DE" dirty="0"/>
              <a:t>Dachzeile</a:t>
            </a:r>
          </a:p>
        </p:txBody>
      </p:sp>
      <p:sp>
        <p:nvSpPr>
          <p:cNvPr id="15" name="Textplatzhalter 14"/>
          <p:cNvSpPr>
            <a:spLocks noGrp="1"/>
          </p:cNvSpPr>
          <p:nvPr>
            <p:ph type="body" sz="quarter" idx="10" hasCustomPrompt="1"/>
          </p:nvPr>
        </p:nvSpPr>
        <p:spPr bwMode="gray">
          <a:xfrm>
            <a:off x="408955" y="5373216"/>
            <a:ext cx="5544000" cy="1079972"/>
          </a:xfrm>
        </p:spPr>
        <p:txBody>
          <a:bodyPr/>
          <a:lstStyle>
            <a:lvl1pPr marL="0" indent="0">
              <a:spcBef>
                <a:spcPts val="0"/>
              </a:spcBef>
              <a:spcAft>
                <a:spcPts val="0"/>
              </a:spcAft>
              <a:buFont typeface="Arial" panose="020B0604020202020204" pitchFamily="34" charset="0"/>
              <a:buNone/>
              <a:defRPr sz="1800" b="0">
                <a:latin typeface="+mn-lt"/>
              </a:defRPr>
            </a:lvl1pPr>
            <a:lvl2pPr marL="0" indent="0">
              <a:spcBef>
                <a:spcPts val="0"/>
              </a:spcBef>
              <a:spcAft>
                <a:spcPts val="0"/>
              </a:spcAft>
              <a:buFont typeface="Arial" panose="020B0604020202020204" pitchFamily="34" charset="0"/>
              <a:buNone/>
              <a:defRPr sz="1800" b="0">
                <a:latin typeface="+mn-lt"/>
              </a:defRPr>
            </a:lvl2pPr>
            <a:lvl3pPr marL="0" indent="0">
              <a:spcBef>
                <a:spcPts val="0"/>
              </a:spcBef>
              <a:spcAft>
                <a:spcPts val="0"/>
              </a:spcAft>
              <a:buNone/>
              <a:defRPr sz="1800" b="0">
                <a:latin typeface="+mn-lt"/>
              </a:defRPr>
            </a:lvl3pPr>
            <a:lvl4pPr marL="0" indent="0">
              <a:spcBef>
                <a:spcPts val="0"/>
              </a:spcBef>
              <a:spcAft>
                <a:spcPts val="0"/>
              </a:spcAft>
              <a:buNone/>
              <a:defRPr sz="1800" b="0">
                <a:latin typeface="+mn-lt"/>
              </a:defRPr>
            </a:lvl4pPr>
            <a:lvl5pPr marL="0" indent="0">
              <a:spcBef>
                <a:spcPts val="0"/>
              </a:spcBef>
              <a:spcAft>
                <a:spcPts val="0"/>
              </a:spcAft>
              <a:buNone/>
              <a:defRPr sz="1800" b="0">
                <a:latin typeface="+mn-lt"/>
              </a:defRPr>
            </a:lvl5pPr>
            <a:lvl6pPr marL="0" indent="0">
              <a:buNone/>
              <a:defRPr sz="1800">
                <a:latin typeface="+mn-lt"/>
              </a:defRPr>
            </a:lvl6pPr>
            <a:lvl7pPr marL="0" indent="0">
              <a:buNone/>
              <a:defRPr sz="1800">
                <a:latin typeface="+mn-lt"/>
              </a:defRPr>
            </a:lvl7pPr>
            <a:lvl8pPr marL="0" indent="0">
              <a:buNone/>
              <a:defRPr sz="1800">
                <a:latin typeface="+mn-lt"/>
              </a:defRPr>
            </a:lvl8pPr>
            <a:lvl9pPr marL="0" indent="0">
              <a:buNone/>
              <a:defRPr sz="1800">
                <a:latin typeface="+mn-lt"/>
              </a:defRPr>
            </a:lvl9pPr>
          </a:lstStyle>
          <a:p>
            <a:pPr lvl="0"/>
            <a:r>
              <a:rPr lang="de-DE" dirty="0"/>
              <a:t>Zusatzinformation (Autor | Datum)</a:t>
            </a:r>
          </a:p>
          <a:p>
            <a:pPr lvl="1"/>
            <a:r>
              <a:rPr lang="de-DE" dirty="0"/>
              <a:t>Zweite Ebene</a:t>
            </a:r>
          </a:p>
        </p:txBody>
      </p:sp>
      <p:sp>
        <p:nvSpPr>
          <p:cNvPr id="21" name="Textplatzhalter 20"/>
          <p:cNvSpPr>
            <a:spLocks noGrp="1"/>
          </p:cNvSpPr>
          <p:nvPr>
            <p:ph type="body" sz="quarter" idx="11" hasCustomPrompt="1"/>
          </p:nvPr>
        </p:nvSpPr>
        <p:spPr bwMode="gray">
          <a:xfrm>
            <a:off x="1490147" y="404665"/>
            <a:ext cx="6407666" cy="720000"/>
          </a:xfrm>
        </p:spPr>
        <p:txBody>
          <a:bodyPr bIns="28795" anchor="b"/>
          <a:lstStyle>
            <a:lvl1pPr marL="0" indent="0">
              <a:lnSpc>
                <a:spcPct val="100000"/>
              </a:lnSpc>
              <a:spcBef>
                <a:spcPts val="0"/>
              </a:spcBef>
              <a:spcAft>
                <a:spcPts val="0"/>
              </a:spcAft>
              <a:buFont typeface="Arial" panose="020B0604020202020204" pitchFamily="34" charset="0"/>
              <a:buNone/>
              <a:defRPr b="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b="0">
                <a:solidFill>
                  <a:schemeClr val="accent1"/>
                </a:solidFill>
                <a:latin typeface="+mn-lt"/>
              </a:defRPr>
            </a:lvl2pPr>
            <a:lvl3pPr marL="0" indent="0">
              <a:lnSpc>
                <a:spcPct val="100000"/>
              </a:lnSpc>
              <a:spcBef>
                <a:spcPts val="0"/>
              </a:spcBef>
              <a:spcAft>
                <a:spcPts val="0"/>
              </a:spcAft>
              <a:buNone/>
              <a:defRPr b="0">
                <a:solidFill>
                  <a:schemeClr val="accent1"/>
                </a:solidFill>
                <a:latin typeface="+mn-lt"/>
              </a:defRPr>
            </a:lvl3pPr>
            <a:lvl4pPr marL="0" indent="0">
              <a:lnSpc>
                <a:spcPct val="100000"/>
              </a:lnSpc>
              <a:spcBef>
                <a:spcPts val="0"/>
              </a:spcBef>
              <a:spcAft>
                <a:spcPts val="0"/>
              </a:spcAft>
              <a:buNone/>
              <a:defRPr b="0">
                <a:solidFill>
                  <a:schemeClr val="accent1"/>
                </a:solidFill>
                <a:latin typeface="+mn-lt"/>
              </a:defRPr>
            </a:lvl4pPr>
            <a:lvl5pPr marL="0" indent="0">
              <a:lnSpc>
                <a:spcPct val="100000"/>
              </a:lnSpc>
              <a:spcBef>
                <a:spcPts val="0"/>
              </a:spcBef>
              <a:spcAft>
                <a:spcPts val="0"/>
              </a:spcAft>
              <a:buNone/>
              <a:defRPr b="0">
                <a:solidFill>
                  <a:schemeClr val="accent1"/>
                </a:solidFill>
                <a:latin typeface="+mn-lt"/>
              </a:defRPr>
            </a:lvl5pPr>
            <a:lvl6pPr marL="0" indent="0">
              <a:lnSpc>
                <a:spcPct val="100000"/>
              </a:lnSpc>
              <a:spcBef>
                <a:spcPts val="0"/>
              </a:spcBef>
              <a:spcAft>
                <a:spcPts val="0"/>
              </a:spcAft>
              <a:buNone/>
              <a:defRPr b="0">
                <a:solidFill>
                  <a:schemeClr val="accent1"/>
                </a:solidFill>
                <a:latin typeface="+mn-lt"/>
              </a:defRPr>
            </a:lvl6pPr>
            <a:lvl7pPr marL="0" indent="0">
              <a:lnSpc>
                <a:spcPct val="100000"/>
              </a:lnSpc>
              <a:spcBef>
                <a:spcPts val="0"/>
              </a:spcBef>
              <a:spcAft>
                <a:spcPts val="0"/>
              </a:spcAft>
              <a:buNone/>
              <a:defRPr b="0">
                <a:solidFill>
                  <a:schemeClr val="accent1"/>
                </a:solidFill>
                <a:latin typeface="+mn-lt"/>
              </a:defRPr>
            </a:lvl7pPr>
            <a:lvl8pPr marL="0" indent="0">
              <a:lnSpc>
                <a:spcPct val="100000"/>
              </a:lnSpc>
              <a:spcBef>
                <a:spcPts val="0"/>
              </a:spcBef>
              <a:spcAft>
                <a:spcPts val="0"/>
              </a:spcAft>
              <a:buNone/>
              <a:defRPr b="0">
                <a:solidFill>
                  <a:schemeClr val="accent1"/>
                </a:solidFill>
                <a:latin typeface="+mn-lt"/>
              </a:defRPr>
            </a:lvl8pPr>
            <a:lvl9pPr marL="0" indent="0">
              <a:lnSpc>
                <a:spcPct val="100000"/>
              </a:lnSpc>
              <a:spcBef>
                <a:spcPts val="0"/>
              </a:spcBef>
              <a:spcAft>
                <a:spcPts val="0"/>
              </a:spcAft>
              <a:buNone/>
              <a:defRPr b="0">
                <a:solidFill>
                  <a:schemeClr val="accent1"/>
                </a:solidFill>
                <a:latin typeface="+mn-lt"/>
              </a:defRPr>
            </a:lvl9pPr>
          </a:lstStyle>
          <a:p>
            <a:pPr lvl="0"/>
            <a:r>
              <a:rPr lang="de-DE" dirty="0"/>
              <a:t>Klinik, Institut, Geschäftsbereich</a:t>
            </a:r>
          </a:p>
        </p:txBody>
      </p:sp>
      <p:sp>
        <p:nvSpPr>
          <p:cNvPr id="11" name="Rechteck 10"/>
          <p:cNvSpPr/>
          <p:nvPr userDrawn="1"/>
        </p:nvSpPr>
        <p:spPr bwMode="gray">
          <a:xfrm>
            <a:off x="3" y="3429001"/>
            <a:ext cx="1219517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de-DE" dirty="0"/>
          </a:p>
        </p:txBody>
      </p:sp>
      <p:pic>
        <p:nvPicPr>
          <p:cNvPr id="1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408955" y="404664"/>
            <a:ext cx="880878" cy="93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9842219" y="6095825"/>
            <a:ext cx="1944000" cy="50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6" descr="A picture containing drawing&#10;&#10;Description automatically generated">
            <a:extLst>
              <a:ext uri="{FF2B5EF4-FFF2-40B4-BE49-F238E27FC236}">
                <a16:creationId xmlns:a16="http://schemas.microsoft.com/office/drawing/2014/main" id="{2FF0B447-7612-E148-BEC2-6C555899D49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794761" y="5594298"/>
            <a:ext cx="990194" cy="501527"/>
          </a:xfrm>
          <a:prstGeom prst="rect">
            <a:avLst/>
          </a:prstGeom>
        </p:spPr>
      </p:pic>
    </p:spTree>
    <p:extLst>
      <p:ext uri="{BB962C8B-B14F-4D97-AF65-F5344CB8AC3E}">
        <p14:creationId xmlns:p14="http://schemas.microsoft.com/office/powerpoint/2010/main" val="622950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GB"/>
              <a:t>Click to edit Master title style</a:t>
            </a:r>
            <a:endParaRPr lang="de-DE" dirty="0"/>
          </a:p>
        </p:txBody>
      </p:sp>
      <p:sp>
        <p:nvSpPr>
          <p:cNvPr id="3" name="Date Placeholder 2"/>
          <p:cNvSpPr>
            <a:spLocks noGrp="1"/>
          </p:cNvSpPr>
          <p:nvPr>
            <p:ph type="dt" sz="half" idx="10"/>
          </p:nvPr>
        </p:nvSpPr>
        <p:spPr bwMode="gray"/>
        <p:txBody>
          <a:bodyPr/>
          <a:lstStyle/>
          <a:p>
            <a:r>
              <a:rPr lang="de-DE" dirty="0"/>
              <a:t>Autor (Vorname Nachname)</a:t>
            </a:r>
          </a:p>
        </p:txBody>
      </p:sp>
      <p:sp>
        <p:nvSpPr>
          <p:cNvPr id="4" name="Footer Placeholder 3"/>
          <p:cNvSpPr>
            <a:spLocks noGrp="1"/>
          </p:cNvSpPr>
          <p:nvPr>
            <p:ph type="ftr" sz="quarter" idx="11"/>
          </p:nvPr>
        </p:nvSpPr>
        <p:spPr bwMode="gray"/>
        <p:txBody>
          <a:bodyPr/>
          <a:lstStyle/>
          <a:p>
            <a:r>
              <a:rPr lang="de-DE" dirty="0"/>
              <a:t>Fußzeile (Titel der Präsentation)</a:t>
            </a:r>
          </a:p>
        </p:txBody>
      </p:sp>
      <p:sp>
        <p:nvSpPr>
          <p:cNvPr id="5" name="Slide Number Placeholder 4"/>
          <p:cNvSpPr>
            <a:spLocks noGrp="1"/>
          </p:cNvSpPr>
          <p:nvPr>
            <p:ph type="sldNum" sz="quarter" idx="12"/>
          </p:nvPr>
        </p:nvSpPr>
        <p:spPr bwMode="gray"/>
        <p:txBody>
          <a:bodyPr/>
          <a:lstStyle/>
          <a:p>
            <a:fld id="{9B00EF49-7894-4F53-A8DD-F7DB3BFC5032}" type="slidenum">
              <a:rPr lang="de-DE" smtClean="0"/>
              <a:t>‹Nr.›</a:t>
            </a:fld>
            <a:endParaRPr lang="de-DE" dirty="0"/>
          </a:p>
        </p:txBody>
      </p:sp>
    </p:spTree>
    <p:extLst>
      <p:ext uri="{BB962C8B-B14F-4D97-AF65-F5344CB8AC3E}">
        <p14:creationId xmlns:p14="http://schemas.microsoft.com/office/powerpoint/2010/main" val="3758648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r>
              <a:rPr lang="de-DE" dirty="0"/>
              <a:t>Autor (Vorname Nachname)</a:t>
            </a:r>
          </a:p>
        </p:txBody>
      </p:sp>
      <p:sp>
        <p:nvSpPr>
          <p:cNvPr id="3" name="Footer Placeholder 2"/>
          <p:cNvSpPr>
            <a:spLocks noGrp="1"/>
          </p:cNvSpPr>
          <p:nvPr>
            <p:ph type="ftr" sz="quarter" idx="11"/>
          </p:nvPr>
        </p:nvSpPr>
        <p:spPr bwMode="gray"/>
        <p:txBody>
          <a:bodyPr/>
          <a:lstStyle/>
          <a:p>
            <a:r>
              <a:rPr lang="de-DE" dirty="0"/>
              <a:t>Fußzeile (Titel der Präsentation)</a:t>
            </a:r>
          </a:p>
        </p:txBody>
      </p:sp>
      <p:sp>
        <p:nvSpPr>
          <p:cNvPr id="4" name="Slide Number Placeholder 3"/>
          <p:cNvSpPr>
            <a:spLocks noGrp="1"/>
          </p:cNvSpPr>
          <p:nvPr>
            <p:ph type="sldNum" sz="quarter" idx="12"/>
          </p:nvPr>
        </p:nvSpPr>
        <p:spPr bwMode="gray"/>
        <p:txBody>
          <a:bodyPr/>
          <a:lstStyle/>
          <a:p>
            <a:fld id="{9B00EF49-7894-4F53-A8DD-F7DB3BFC5032}" type="slidenum">
              <a:rPr lang="de-DE" smtClean="0"/>
              <a:t>‹Nr.›</a:t>
            </a:fld>
            <a:endParaRPr lang="de-DE" dirty="0"/>
          </a:p>
        </p:txBody>
      </p:sp>
    </p:spTree>
    <p:extLst>
      <p:ext uri="{BB962C8B-B14F-4D97-AF65-F5344CB8AC3E}">
        <p14:creationId xmlns:p14="http://schemas.microsoft.com/office/powerpoint/2010/main" val="2110523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Endfolie">
    <p:spTree>
      <p:nvGrpSpPr>
        <p:cNvPr id="1" name=""/>
        <p:cNvGrpSpPr/>
        <p:nvPr/>
      </p:nvGrpSpPr>
      <p:grpSpPr>
        <a:xfrm>
          <a:off x="0" y="0"/>
          <a:ext cx="0" cy="0"/>
          <a:chOff x="0" y="0"/>
          <a:chExt cx="0" cy="0"/>
        </a:xfrm>
      </p:grpSpPr>
      <p:sp>
        <p:nvSpPr>
          <p:cNvPr id="15" name="Rechteck 14"/>
          <p:cNvSpPr/>
          <p:nvPr userDrawn="1"/>
        </p:nvSpPr>
        <p:spPr bwMode="gray">
          <a:xfrm>
            <a:off x="-2" y="3573016"/>
            <a:ext cx="12195176" cy="3284984"/>
          </a:xfrm>
          <a:prstGeom prst="rect">
            <a:avLst/>
          </a:prstGeom>
          <a:solidFill>
            <a:srgbClr val="E3E5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1" tIns="35994" rIns="53991" bIns="35994" numCol="1" spcCol="0" rtlCol="0" fromWordArt="0" anchor="b" anchorCtr="0" forceAA="0" compatLnSpc="1">
            <a:prstTxWarp prst="textNoShape">
              <a:avLst/>
            </a:prstTxWarp>
            <a:noAutofit/>
          </a:bodyPr>
          <a:lstStyle/>
          <a:p>
            <a:pPr lvl="0" algn="r"/>
            <a:endParaRPr lang="de-DE" sz="800" dirty="0"/>
          </a:p>
        </p:txBody>
      </p:sp>
      <p:sp>
        <p:nvSpPr>
          <p:cNvPr id="10" name="Rechteck 9"/>
          <p:cNvSpPr/>
          <p:nvPr userDrawn="1"/>
        </p:nvSpPr>
        <p:spPr bwMode="gray">
          <a:xfrm>
            <a:off x="3" y="3429001"/>
            <a:ext cx="1219517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de-DE" dirty="0"/>
          </a:p>
        </p:txBody>
      </p:sp>
      <p:sp>
        <p:nvSpPr>
          <p:cNvPr id="6" name="Textplatzhalter 20"/>
          <p:cNvSpPr>
            <a:spLocks noGrp="1"/>
          </p:cNvSpPr>
          <p:nvPr>
            <p:ph type="body" sz="quarter" idx="11" hasCustomPrompt="1"/>
          </p:nvPr>
        </p:nvSpPr>
        <p:spPr bwMode="gray">
          <a:xfrm>
            <a:off x="1489075" y="404665"/>
            <a:ext cx="6408000" cy="720000"/>
          </a:xfrm>
        </p:spPr>
        <p:txBody>
          <a:bodyPr bIns="28795" anchor="b"/>
          <a:lstStyle>
            <a:lvl1pPr marL="0" indent="0">
              <a:lnSpc>
                <a:spcPct val="100000"/>
              </a:lnSpc>
              <a:spcBef>
                <a:spcPts val="0"/>
              </a:spcBef>
              <a:spcAft>
                <a:spcPts val="0"/>
              </a:spcAft>
              <a:buFont typeface="Arial" panose="020B0604020202020204" pitchFamily="34" charset="0"/>
              <a:buNone/>
              <a:defRPr b="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b="0">
                <a:solidFill>
                  <a:schemeClr val="accent1"/>
                </a:solidFill>
                <a:latin typeface="+mn-lt"/>
              </a:defRPr>
            </a:lvl2pPr>
            <a:lvl3pPr marL="0" indent="0">
              <a:lnSpc>
                <a:spcPct val="100000"/>
              </a:lnSpc>
              <a:spcBef>
                <a:spcPts val="0"/>
              </a:spcBef>
              <a:spcAft>
                <a:spcPts val="0"/>
              </a:spcAft>
              <a:buNone/>
              <a:defRPr b="0">
                <a:solidFill>
                  <a:schemeClr val="accent1"/>
                </a:solidFill>
                <a:latin typeface="+mn-lt"/>
              </a:defRPr>
            </a:lvl3pPr>
            <a:lvl4pPr marL="0" indent="0">
              <a:lnSpc>
                <a:spcPct val="100000"/>
              </a:lnSpc>
              <a:spcBef>
                <a:spcPts val="0"/>
              </a:spcBef>
              <a:spcAft>
                <a:spcPts val="0"/>
              </a:spcAft>
              <a:buNone/>
              <a:defRPr b="0">
                <a:solidFill>
                  <a:schemeClr val="accent1"/>
                </a:solidFill>
                <a:latin typeface="+mn-lt"/>
              </a:defRPr>
            </a:lvl4pPr>
            <a:lvl5pPr marL="0" indent="0">
              <a:lnSpc>
                <a:spcPct val="100000"/>
              </a:lnSpc>
              <a:spcBef>
                <a:spcPts val="0"/>
              </a:spcBef>
              <a:spcAft>
                <a:spcPts val="0"/>
              </a:spcAft>
              <a:buNone/>
              <a:defRPr b="0">
                <a:solidFill>
                  <a:schemeClr val="accent1"/>
                </a:solidFill>
                <a:latin typeface="+mn-lt"/>
              </a:defRPr>
            </a:lvl5pPr>
            <a:lvl6pPr marL="0" indent="0">
              <a:lnSpc>
                <a:spcPct val="100000"/>
              </a:lnSpc>
              <a:spcBef>
                <a:spcPts val="0"/>
              </a:spcBef>
              <a:spcAft>
                <a:spcPts val="0"/>
              </a:spcAft>
              <a:buNone/>
              <a:defRPr b="0">
                <a:solidFill>
                  <a:schemeClr val="accent1"/>
                </a:solidFill>
                <a:latin typeface="+mn-lt"/>
              </a:defRPr>
            </a:lvl6pPr>
            <a:lvl7pPr marL="0" indent="0">
              <a:lnSpc>
                <a:spcPct val="100000"/>
              </a:lnSpc>
              <a:spcBef>
                <a:spcPts val="0"/>
              </a:spcBef>
              <a:spcAft>
                <a:spcPts val="0"/>
              </a:spcAft>
              <a:buNone/>
              <a:defRPr b="0">
                <a:solidFill>
                  <a:schemeClr val="accent1"/>
                </a:solidFill>
                <a:latin typeface="+mn-lt"/>
              </a:defRPr>
            </a:lvl7pPr>
            <a:lvl8pPr marL="0" indent="0">
              <a:lnSpc>
                <a:spcPct val="100000"/>
              </a:lnSpc>
              <a:spcBef>
                <a:spcPts val="0"/>
              </a:spcBef>
              <a:spcAft>
                <a:spcPts val="0"/>
              </a:spcAft>
              <a:buNone/>
              <a:defRPr b="0">
                <a:solidFill>
                  <a:schemeClr val="accent1"/>
                </a:solidFill>
                <a:latin typeface="+mn-lt"/>
              </a:defRPr>
            </a:lvl8pPr>
            <a:lvl9pPr marL="0" indent="0">
              <a:lnSpc>
                <a:spcPct val="100000"/>
              </a:lnSpc>
              <a:spcBef>
                <a:spcPts val="0"/>
              </a:spcBef>
              <a:spcAft>
                <a:spcPts val="0"/>
              </a:spcAft>
              <a:buNone/>
              <a:defRPr b="0">
                <a:solidFill>
                  <a:schemeClr val="accent1"/>
                </a:solidFill>
                <a:latin typeface="+mn-lt"/>
              </a:defRPr>
            </a:lvl9pPr>
          </a:lstStyle>
          <a:p>
            <a:pPr lvl="0"/>
            <a:r>
              <a:rPr lang="de-DE" dirty="0"/>
              <a:t>Klinik, Institut, Geschäftsbereich</a:t>
            </a:r>
          </a:p>
        </p:txBody>
      </p:sp>
      <p:sp>
        <p:nvSpPr>
          <p:cNvPr id="9" name="Textplatzhalter 8"/>
          <p:cNvSpPr>
            <a:spLocks noGrp="1"/>
          </p:cNvSpPr>
          <p:nvPr>
            <p:ph type="body" sz="quarter" idx="12"/>
          </p:nvPr>
        </p:nvSpPr>
        <p:spPr bwMode="gray">
          <a:xfrm>
            <a:off x="408955" y="3717032"/>
            <a:ext cx="5544000" cy="2520000"/>
          </a:xfrm>
        </p:spPr>
        <p:txBody>
          <a:bodyPr/>
          <a:lstStyle>
            <a:lvl1pPr>
              <a:spcBef>
                <a:spcPts val="2999"/>
              </a:spcBef>
              <a:defRPr sz="1800">
                <a:solidFill>
                  <a:schemeClr val="accent1"/>
                </a:solidFill>
              </a:defRPr>
            </a:lvl1pPr>
            <a:lvl2pPr>
              <a:spcBef>
                <a:spcPts val="300"/>
              </a:spcBef>
              <a:spcAft>
                <a:spcPts val="300"/>
              </a:spcAft>
              <a:tabLst>
                <a:tab pos="804726" algn="l"/>
              </a:tabLst>
              <a:defRPr sz="1800"/>
            </a:lvl2pPr>
            <a:lvl3pPr marL="0" indent="0">
              <a:spcBef>
                <a:spcPts val="300"/>
              </a:spcBef>
              <a:spcAft>
                <a:spcPts val="300"/>
              </a:spcAft>
              <a:buFont typeface="Arial" panose="020B0604020202020204" pitchFamily="34" charset="0"/>
              <a:buNone/>
              <a:tabLst>
                <a:tab pos="804726" algn="l"/>
              </a:tabLst>
              <a:defRPr sz="1800"/>
            </a:lvl3pPr>
            <a:lvl4pPr marL="0" indent="0">
              <a:spcBef>
                <a:spcPts val="300"/>
              </a:spcBef>
              <a:spcAft>
                <a:spcPts val="300"/>
              </a:spcAft>
              <a:buFont typeface="Arial" panose="020B0604020202020204" pitchFamily="34" charset="0"/>
              <a:buNone/>
              <a:tabLst>
                <a:tab pos="804726" algn="l"/>
              </a:tabLst>
              <a:defRPr sz="1800"/>
            </a:lvl4pPr>
            <a:lvl5pPr marL="0" indent="0">
              <a:spcBef>
                <a:spcPts val="300"/>
              </a:spcBef>
              <a:spcAft>
                <a:spcPts val="300"/>
              </a:spcAft>
              <a:buFont typeface="Arial" panose="020B0604020202020204" pitchFamily="34" charset="0"/>
              <a:buNone/>
              <a:tabLst>
                <a:tab pos="804726" algn="l"/>
              </a:tabLst>
              <a:defRPr sz="1800"/>
            </a:lvl5pPr>
            <a:lvl6pPr marL="0" indent="0">
              <a:spcBef>
                <a:spcPts val="300"/>
              </a:spcBef>
              <a:spcAft>
                <a:spcPts val="300"/>
              </a:spcAft>
              <a:buFont typeface="Arial" panose="020B0604020202020204" pitchFamily="34" charset="0"/>
              <a:buNone/>
              <a:tabLst>
                <a:tab pos="804726" algn="l"/>
              </a:tabLst>
              <a:defRPr sz="1800"/>
            </a:lvl6pPr>
            <a:lvl7pPr marL="0" indent="0">
              <a:spcBef>
                <a:spcPts val="300"/>
              </a:spcBef>
              <a:spcAft>
                <a:spcPts val="300"/>
              </a:spcAft>
              <a:buFont typeface="Arial" panose="020B0604020202020204" pitchFamily="34" charset="0"/>
              <a:buNone/>
              <a:tabLst>
                <a:tab pos="804726" algn="l"/>
              </a:tabLst>
              <a:defRPr sz="1800"/>
            </a:lvl7pPr>
            <a:lvl8pPr marL="0" indent="0">
              <a:spcBef>
                <a:spcPts val="300"/>
              </a:spcBef>
              <a:spcAft>
                <a:spcPts val="300"/>
              </a:spcAft>
              <a:buFont typeface="Arial" panose="020B0604020202020204" pitchFamily="34" charset="0"/>
              <a:buNone/>
              <a:tabLst>
                <a:tab pos="804726" algn="l"/>
              </a:tabLst>
              <a:defRPr sz="1800"/>
            </a:lvl8pPr>
            <a:lvl9pPr marL="0" indent="0">
              <a:spcBef>
                <a:spcPts val="300"/>
              </a:spcBef>
              <a:spcAft>
                <a:spcPts val="300"/>
              </a:spcAft>
              <a:buFont typeface="Arial" panose="020B0604020202020204" pitchFamily="34" charset="0"/>
              <a:buNone/>
              <a:tabLst>
                <a:tab pos="804726" algn="l"/>
              </a:tabLst>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7" name="Textplatzhalter 8"/>
          <p:cNvSpPr>
            <a:spLocks noGrp="1"/>
          </p:cNvSpPr>
          <p:nvPr>
            <p:ph type="body" sz="quarter" idx="13"/>
          </p:nvPr>
        </p:nvSpPr>
        <p:spPr bwMode="gray">
          <a:xfrm>
            <a:off x="6241603" y="3717032"/>
            <a:ext cx="5544000" cy="2520000"/>
          </a:xfrm>
        </p:spPr>
        <p:txBody>
          <a:bodyPr/>
          <a:lstStyle>
            <a:lvl1pPr>
              <a:spcBef>
                <a:spcPts val="2999"/>
              </a:spcBef>
              <a:defRPr sz="1800">
                <a:solidFill>
                  <a:schemeClr val="accent1"/>
                </a:solidFill>
              </a:defRPr>
            </a:lvl1pPr>
            <a:lvl2pPr>
              <a:spcBef>
                <a:spcPts val="300"/>
              </a:spcBef>
              <a:spcAft>
                <a:spcPts val="300"/>
              </a:spcAft>
              <a:tabLst>
                <a:tab pos="804726" algn="l"/>
              </a:tabLst>
              <a:defRPr sz="1800"/>
            </a:lvl2pPr>
            <a:lvl3pPr marL="0" indent="0">
              <a:spcBef>
                <a:spcPts val="300"/>
              </a:spcBef>
              <a:spcAft>
                <a:spcPts val="300"/>
              </a:spcAft>
              <a:buFont typeface="Arial" panose="020B0604020202020204" pitchFamily="34" charset="0"/>
              <a:buNone/>
              <a:tabLst>
                <a:tab pos="804726" algn="l"/>
              </a:tabLst>
              <a:defRPr sz="1800"/>
            </a:lvl3pPr>
            <a:lvl4pPr marL="0" indent="0">
              <a:spcBef>
                <a:spcPts val="300"/>
              </a:spcBef>
              <a:spcAft>
                <a:spcPts val="300"/>
              </a:spcAft>
              <a:buFont typeface="Arial" panose="020B0604020202020204" pitchFamily="34" charset="0"/>
              <a:buNone/>
              <a:tabLst>
                <a:tab pos="804726" algn="l"/>
              </a:tabLst>
              <a:defRPr sz="1800"/>
            </a:lvl4pPr>
            <a:lvl5pPr marL="0" indent="0">
              <a:spcBef>
                <a:spcPts val="300"/>
              </a:spcBef>
              <a:spcAft>
                <a:spcPts val="300"/>
              </a:spcAft>
              <a:buFont typeface="Arial" panose="020B0604020202020204" pitchFamily="34" charset="0"/>
              <a:buNone/>
              <a:tabLst>
                <a:tab pos="804726" algn="l"/>
              </a:tabLst>
              <a:defRPr sz="1800"/>
            </a:lvl5pPr>
            <a:lvl6pPr marL="0" indent="0">
              <a:spcBef>
                <a:spcPts val="300"/>
              </a:spcBef>
              <a:spcAft>
                <a:spcPts val="300"/>
              </a:spcAft>
              <a:buFont typeface="Arial" panose="020B0604020202020204" pitchFamily="34" charset="0"/>
              <a:buNone/>
              <a:tabLst>
                <a:tab pos="804726" algn="l"/>
              </a:tabLst>
              <a:defRPr sz="1800"/>
            </a:lvl6pPr>
            <a:lvl7pPr marL="0" indent="0">
              <a:spcBef>
                <a:spcPts val="300"/>
              </a:spcBef>
              <a:spcAft>
                <a:spcPts val="300"/>
              </a:spcAft>
              <a:buFont typeface="Arial" panose="020B0604020202020204" pitchFamily="34" charset="0"/>
              <a:buNone/>
              <a:tabLst>
                <a:tab pos="804726" algn="l"/>
              </a:tabLst>
              <a:defRPr sz="1800"/>
            </a:lvl7pPr>
            <a:lvl8pPr marL="0" indent="0">
              <a:spcBef>
                <a:spcPts val="300"/>
              </a:spcBef>
              <a:spcAft>
                <a:spcPts val="300"/>
              </a:spcAft>
              <a:buFont typeface="Arial" panose="020B0604020202020204" pitchFamily="34" charset="0"/>
              <a:buNone/>
              <a:tabLst>
                <a:tab pos="804726" algn="l"/>
              </a:tabLst>
              <a:defRPr sz="1800"/>
            </a:lvl8pPr>
            <a:lvl9pPr marL="0" indent="0">
              <a:spcBef>
                <a:spcPts val="300"/>
              </a:spcBef>
              <a:spcAft>
                <a:spcPts val="300"/>
              </a:spcAft>
              <a:buFont typeface="Arial" panose="020B0604020202020204" pitchFamily="34" charset="0"/>
              <a:buNone/>
              <a:tabLst>
                <a:tab pos="804726" algn="l"/>
              </a:tabLst>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pic>
        <p:nvPicPr>
          <p:cNvPr id="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gray">
          <a:xfrm>
            <a:off x="408955" y="404664"/>
            <a:ext cx="880878" cy="93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descr="A picture containing drawing&#10;&#10;Description automatically generated">
            <a:extLst>
              <a:ext uri="{FF2B5EF4-FFF2-40B4-BE49-F238E27FC236}">
                <a16:creationId xmlns:a16="http://schemas.microsoft.com/office/drawing/2014/main" id="{75FB04E0-7A90-2447-860D-3FDA984A47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4065" y="404665"/>
            <a:ext cx="1421538" cy="720000"/>
          </a:xfrm>
          <a:prstGeom prst="rect">
            <a:avLst/>
          </a:prstGeom>
        </p:spPr>
      </p:pic>
    </p:spTree>
    <p:extLst>
      <p:ext uri="{BB962C8B-B14F-4D97-AF65-F5344CB8AC3E}">
        <p14:creationId xmlns:p14="http://schemas.microsoft.com/office/powerpoint/2010/main" val="1067894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variables Bild 1)">
    <p:spTree>
      <p:nvGrpSpPr>
        <p:cNvPr id="1" name=""/>
        <p:cNvGrpSpPr/>
        <p:nvPr/>
      </p:nvGrpSpPr>
      <p:grpSpPr>
        <a:xfrm>
          <a:off x="0" y="0"/>
          <a:ext cx="0" cy="0"/>
          <a:chOff x="0" y="0"/>
          <a:chExt cx="0" cy="0"/>
        </a:xfrm>
      </p:grpSpPr>
      <p:sp>
        <p:nvSpPr>
          <p:cNvPr id="5" name="Bildplatzhalter 4"/>
          <p:cNvSpPr>
            <a:spLocks noGrp="1"/>
          </p:cNvSpPr>
          <p:nvPr>
            <p:ph type="pic" sz="quarter" idx="12" hasCustomPrompt="1"/>
          </p:nvPr>
        </p:nvSpPr>
        <p:spPr bwMode="gray">
          <a:xfrm>
            <a:off x="2" y="1"/>
            <a:ext cx="12195179" cy="3357563"/>
          </a:xfrm>
          <a:noFill/>
        </p:spPr>
        <p:txBody>
          <a:bodyPr lIns="6372000" tIns="0" bIns="0" anchor="ctr"/>
          <a:lstStyle>
            <a:lvl1pPr algn="l">
              <a:spcBef>
                <a:spcPts val="0"/>
              </a:spcBef>
              <a:defRPr sz="1000" b="0" i="0" baseline="0">
                <a:solidFill>
                  <a:schemeClr val="tx1"/>
                </a:solidFill>
              </a:defRPr>
            </a:lvl1pPr>
          </a:lstStyle>
          <a:p>
            <a:r>
              <a:rPr lang="de-DE" dirty="0"/>
              <a:t>Fügen Sie bei Bedarf über das Icon ein Bild in den Platzhalter ein. </a:t>
            </a:r>
            <a:br>
              <a:rPr lang="de-DE" dirty="0"/>
            </a:br>
            <a:r>
              <a:rPr lang="de-DE" dirty="0"/>
              <a:t>Achten Sie hierbei darauf, ein Bild zu wählen, auf welchem </a:t>
            </a:r>
            <a:br>
              <a:rPr lang="de-DE" dirty="0"/>
            </a:br>
            <a:r>
              <a:rPr lang="de-DE" dirty="0"/>
              <a:t>das Logo mit der Unterzeile noch gut zu erkennen ist.</a:t>
            </a:r>
            <a:br>
              <a:rPr lang="de-DE" dirty="0"/>
            </a:br>
            <a:br>
              <a:rPr lang="de-DE" dirty="0"/>
            </a:br>
            <a:r>
              <a:rPr lang="de-DE" dirty="0"/>
              <a:t>Klicken Sie nach dem Einfügen auf Start | Folien | Zurücksetzen, </a:t>
            </a:r>
            <a:br>
              <a:rPr lang="de-DE" dirty="0"/>
            </a:br>
            <a:r>
              <a:rPr lang="de-DE" dirty="0"/>
              <a:t>um das Bild hinter die anderen Elemente zu legen.</a:t>
            </a:r>
          </a:p>
        </p:txBody>
      </p:sp>
      <p:sp>
        <p:nvSpPr>
          <p:cNvPr id="9" name="Rechteck 8"/>
          <p:cNvSpPr/>
          <p:nvPr userDrawn="1"/>
        </p:nvSpPr>
        <p:spPr bwMode="gray">
          <a:xfrm>
            <a:off x="-2" y="3573017"/>
            <a:ext cx="12195176" cy="1656000"/>
          </a:xfrm>
          <a:prstGeom prst="rect">
            <a:avLst/>
          </a:prstGeom>
          <a:solidFill>
            <a:srgbClr val="E3E5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1" tIns="35994" rIns="53991" bIns="35994" numCol="1" spcCol="0" rtlCol="0" fromWordArt="0" anchor="b" anchorCtr="0" forceAA="0" compatLnSpc="1">
            <a:prstTxWarp prst="textNoShape">
              <a:avLst/>
            </a:prstTxWarp>
            <a:noAutofit/>
          </a:bodyPr>
          <a:lstStyle/>
          <a:p>
            <a:pPr lvl="0" algn="r"/>
            <a:endParaRPr lang="de-DE" sz="800" dirty="0"/>
          </a:p>
        </p:txBody>
      </p:sp>
      <p:sp>
        <p:nvSpPr>
          <p:cNvPr id="2" name="Title 1"/>
          <p:cNvSpPr>
            <a:spLocks noGrp="1"/>
          </p:cNvSpPr>
          <p:nvPr>
            <p:ph type="ctrTitle" hasCustomPrompt="1"/>
          </p:nvPr>
        </p:nvSpPr>
        <p:spPr bwMode="gray">
          <a:xfrm>
            <a:off x="408955" y="4077137"/>
            <a:ext cx="11376000" cy="936000"/>
          </a:xfrm>
        </p:spPr>
        <p:txBody>
          <a:bodyPr anchor="t"/>
          <a:lstStyle>
            <a:lvl1pPr algn="l">
              <a:lnSpc>
                <a:spcPct val="90000"/>
              </a:lnSpc>
              <a:defRPr sz="3600" baseline="0"/>
            </a:lvl1pPr>
          </a:lstStyle>
          <a:p>
            <a:r>
              <a:rPr lang="de-DE" dirty="0"/>
              <a:t>Titelzeile </a:t>
            </a:r>
            <a:br>
              <a:rPr lang="de-DE" dirty="0"/>
            </a:br>
            <a:r>
              <a:rPr lang="de-DE" dirty="0"/>
              <a:t>max. 2-zeilig</a:t>
            </a:r>
          </a:p>
        </p:txBody>
      </p:sp>
      <p:sp>
        <p:nvSpPr>
          <p:cNvPr id="3" name="Subtitle 2"/>
          <p:cNvSpPr>
            <a:spLocks noGrp="1"/>
          </p:cNvSpPr>
          <p:nvPr>
            <p:ph type="subTitle" idx="1" hasCustomPrompt="1"/>
          </p:nvPr>
        </p:nvSpPr>
        <p:spPr bwMode="gray">
          <a:xfrm>
            <a:off x="408955" y="3717033"/>
            <a:ext cx="11376000" cy="288000"/>
          </a:xfrm>
        </p:spPr>
        <p:txBody>
          <a:bodyPr anchor="b"/>
          <a:lstStyle>
            <a:lvl1pPr marL="0" indent="0" algn="l">
              <a:lnSpc>
                <a:spcPct val="100000"/>
              </a:lnSpc>
              <a:spcBef>
                <a:spcPts val="0"/>
              </a:spcBef>
              <a:spcAft>
                <a:spcPts val="0"/>
              </a:spcAft>
              <a:buNone/>
              <a:defRPr sz="1800" b="0">
                <a:solidFill>
                  <a:schemeClr val="tx1"/>
                </a:solidFill>
                <a:latin typeface="+mn-lt"/>
              </a:defRPr>
            </a:lvl1pPr>
            <a:lvl2pPr marL="0" indent="0" algn="l">
              <a:lnSpc>
                <a:spcPct val="100000"/>
              </a:lnSpc>
              <a:spcBef>
                <a:spcPts val="0"/>
              </a:spcBef>
              <a:spcAft>
                <a:spcPts val="0"/>
              </a:spcAft>
              <a:buNone/>
              <a:defRPr sz="1800" b="0">
                <a:solidFill>
                  <a:schemeClr val="tx1"/>
                </a:solidFill>
                <a:latin typeface="+mn-lt"/>
              </a:defRPr>
            </a:lvl2pPr>
            <a:lvl3pPr marL="0" indent="0" algn="l">
              <a:lnSpc>
                <a:spcPct val="100000"/>
              </a:lnSpc>
              <a:spcBef>
                <a:spcPts val="0"/>
              </a:spcBef>
              <a:spcAft>
                <a:spcPts val="0"/>
              </a:spcAft>
              <a:buNone/>
              <a:defRPr sz="1800" b="0">
                <a:solidFill>
                  <a:schemeClr val="tx1"/>
                </a:solidFill>
                <a:latin typeface="+mn-lt"/>
              </a:defRPr>
            </a:lvl3pPr>
            <a:lvl4pPr marL="0" indent="0" algn="l">
              <a:lnSpc>
                <a:spcPct val="100000"/>
              </a:lnSpc>
              <a:spcBef>
                <a:spcPts val="0"/>
              </a:spcBef>
              <a:spcAft>
                <a:spcPts val="0"/>
              </a:spcAft>
              <a:buNone/>
              <a:defRPr sz="1800" b="0">
                <a:solidFill>
                  <a:schemeClr val="tx1"/>
                </a:solidFill>
                <a:latin typeface="+mn-lt"/>
              </a:defRPr>
            </a:lvl4pPr>
            <a:lvl5pPr marL="0" indent="0" algn="l">
              <a:lnSpc>
                <a:spcPct val="100000"/>
              </a:lnSpc>
              <a:spcBef>
                <a:spcPts val="0"/>
              </a:spcBef>
              <a:spcAft>
                <a:spcPts val="0"/>
              </a:spcAft>
              <a:buNone/>
              <a:defRPr sz="1800" b="0">
                <a:solidFill>
                  <a:schemeClr val="tx1"/>
                </a:solidFill>
                <a:latin typeface="+mn-lt"/>
              </a:defRPr>
            </a:lvl5pPr>
            <a:lvl6pPr marL="0" indent="0" algn="l">
              <a:lnSpc>
                <a:spcPct val="100000"/>
              </a:lnSpc>
              <a:spcBef>
                <a:spcPts val="0"/>
              </a:spcBef>
              <a:spcAft>
                <a:spcPts val="0"/>
              </a:spcAft>
              <a:buNone/>
              <a:defRPr sz="1800" b="0">
                <a:solidFill>
                  <a:schemeClr val="tx1"/>
                </a:solidFill>
                <a:latin typeface="+mn-lt"/>
              </a:defRPr>
            </a:lvl6pPr>
            <a:lvl7pPr marL="0" indent="0" algn="l">
              <a:lnSpc>
                <a:spcPct val="100000"/>
              </a:lnSpc>
              <a:spcBef>
                <a:spcPts val="0"/>
              </a:spcBef>
              <a:spcAft>
                <a:spcPts val="0"/>
              </a:spcAft>
              <a:buNone/>
              <a:defRPr sz="1800" b="0">
                <a:solidFill>
                  <a:schemeClr val="tx1"/>
                </a:solidFill>
                <a:latin typeface="+mn-lt"/>
              </a:defRPr>
            </a:lvl7pPr>
            <a:lvl8pPr marL="0" indent="0" algn="l">
              <a:lnSpc>
                <a:spcPct val="100000"/>
              </a:lnSpc>
              <a:spcBef>
                <a:spcPts val="0"/>
              </a:spcBef>
              <a:spcAft>
                <a:spcPts val="0"/>
              </a:spcAft>
              <a:buNone/>
              <a:defRPr sz="1800" b="0">
                <a:solidFill>
                  <a:schemeClr val="tx1"/>
                </a:solidFill>
                <a:latin typeface="+mn-lt"/>
              </a:defRPr>
            </a:lvl8pPr>
            <a:lvl9pPr marL="0" indent="0" algn="l">
              <a:lnSpc>
                <a:spcPct val="100000"/>
              </a:lnSpc>
              <a:spcBef>
                <a:spcPts val="0"/>
              </a:spcBef>
              <a:spcAft>
                <a:spcPts val="0"/>
              </a:spcAft>
              <a:buNone/>
              <a:defRPr sz="1800" b="0">
                <a:solidFill>
                  <a:schemeClr val="tx1"/>
                </a:solidFill>
                <a:latin typeface="+mn-lt"/>
              </a:defRPr>
            </a:lvl9pPr>
          </a:lstStyle>
          <a:p>
            <a:pPr lvl="0"/>
            <a:r>
              <a:rPr lang="de-DE" dirty="0"/>
              <a:t>Dachzeile</a:t>
            </a:r>
          </a:p>
        </p:txBody>
      </p:sp>
      <p:sp>
        <p:nvSpPr>
          <p:cNvPr id="15" name="Textplatzhalter 14"/>
          <p:cNvSpPr>
            <a:spLocks noGrp="1"/>
          </p:cNvSpPr>
          <p:nvPr>
            <p:ph type="body" sz="quarter" idx="10" hasCustomPrompt="1"/>
          </p:nvPr>
        </p:nvSpPr>
        <p:spPr bwMode="gray">
          <a:xfrm>
            <a:off x="408955" y="5373216"/>
            <a:ext cx="5544000" cy="1079972"/>
          </a:xfrm>
        </p:spPr>
        <p:txBody>
          <a:bodyPr/>
          <a:lstStyle>
            <a:lvl1pPr marL="0" indent="0">
              <a:spcBef>
                <a:spcPts val="0"/>
              </a:spcBef>
              <a:spcAft>
                <a:spcPts val="0"/>
              </a:spcAft>
              <a:buFont typeface="Arial" panose="020B0604020202020204" pitchFamily="34" charset="0"/>
              <a:buNone/>
              <a:defRPr sz="1800" b="0">
                <a:latin typeface="+mn-lt"/>
              </a:defRPr>
            </a:lvl1pPr>
            <a:lvl2pPr marL="0" indent="0">
              <a:spcBef>
                <a:spcPts val="0"/>
              </a:spcBef>
              <a:spcAft>
                <a:spcPts val="0"/>
              </a:spcAft>
              <a:buFont typeface="Arial" panose="020B0604020202020204" pitchFamily="34" charset="0"/>
              <a:buNone/>
              <a:defRPr sz="1800" b="0">
                <a:latin typeface="+mn-lt"/>
              </a:defRPr>
            </a:lvl2pPr>
            <a:lvl3pPr marL="0" indent="0">
              <a:spcBef>
                <a:spcPts val="0"/>
              </a:spcBef>
              <a:spcAft>
                <a:spcPts val="0"/>
              </a:spcAft>
              <a:buNone/>
              <a:defRPr sz="1800" b="0">
                <a:latin typeface="+mn-lt"/>
              </a:defRPr>
            </a:lvl3pPr>
            <a:lvl4pPr marL="0" indent="0">
              <a:spcBef>
                <a:spcPts val="0"/>
              </a:spcBef>
              <a:spcAft>
                <a:spcPts val="0"/>
              </a:spcAft>
              <a:buNone/>
              <a:defRPr sz="1800" b="0">
                <a:latin typeface="+mn-lt"/>
              </a:defRPr>
            </a:lvl4pPr>
            <a:lvl5pPr marL="0" indent="0">
              <a:spcBef>
                <a:spcPts val="0"/>
              </a:spcBef>
              <a:spcAft>
                <a:spcPts val="0"/>
              </a:spcAft>
              <a:buNone/>
              <a:defRPr sz="1800" b="0">
                <a:latin typeface="+mn-lt"/>
              </a:defRPr>
            </a:lvl5pPr>
            <a:lvl6pPr marL="0" indent="0">
              <a:buNone/>
              <a:defRPr sz="1800">
                <a:latin typeface="+mn-lt"/>
              </a:defRPr>
            </a:lvl6pPr>
            <a:lvl7pPr marL="0" indent="0">
              <a:buNone/>
              <a:defRPr sz="1800">
                <a:latin typeface="+mn-lt"/>
              </a:defRPr>
            </a:lvl7pPr>
            <a:lvl8pPr marL="0" indent="0">
              <a:buNone/>
              <a:defRPr sz="1800">
                <a:latin typeface="+mn-lt"/>
              </a:defRPr>
            </a:lvl8pPr>
            <a:lvl9pPr marL="0" indent="0">
              <a:buNone/>
              <a:defRPr sz="1800">
                <a:latin typeface="+mn-lt"/>
              </a:defRPr>
            </a:lvl9pPr>
          </a:lstStyle>
          <a:p>
            <a:pPr lvl="0"/>
            <a:r>
              <a:rPr lang="de-DE" dirty="0"/>
              <a:t>Zusatzinformation (Autor | Datum)</a:t>
            </a:r>
          </a:p>
          <a:p>
            <a:pPr lvl="1"/>
            <a:r>
              <a:rPr lang="de-DE" dirty="0"/>
              <a:t>Zweite Ebene</a:t>
            </a:r>
          </a:p>
        </p:txBody>
      </p:sp>
      <p:sp>
        <p:nvSpPr>
          <p:cNvPr id="21" name="Textplatzhalter 20"/>
          <p:cNvSpPr>
            <a:spLocks noGrp="1"/>
          </p:cNvSpPr>
          <p:nvPr>
            <p:ph type="body" sz="quarter" idx="11" hasCustomPrompt="1"/>
          </p:nvPr>
        </p:nvSpPr>
        <p:spPr bwMode="gray">
          <a:xfrm>
            <a:off x="1489075" y="404665"/>
            <a:ext cx="6408000" cy="720000"/>
          </a:xfrm>
        </p:spPr>
        <p:txBody>
          <a:bodyPr bIns="28795" anchor="b"/>
          <a:lstStyle>
            <a:lvl1pPr marL="0" indent="0">
              <a:lnSpc>
                <a:spcPct val="100000"/>
              </a:lnSpc>
              <a:spcBef>
                <a:spcPts val="0"/>
              </a:spcBef>
              <a:spcAft>
                <a:spcPts val="0"/>
              </a:spcAft>
              <a:buFont typeface="Arial" panose="020B0604020202020204" pitchFamily="34" charset="0"/>
              <a:buNone/>
              <a:defRPr b="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b="0">
                <a:solidFill>
                  <a:schemeClr val="accent1"/>
                </a:solidFill>
                <a:latin typeface="+mn-lt"/>
              </a:defRPr>
            </a:lvl2pPr>
            <a:lvl3pPr marL="0" indent="0">
              <a:lnSpc>
                <a:spcPct val="100000"/>
              </a:lnSpc>
              <a:spcBef>
                <a:spcPts val="0"/>
              </a:spcBef>
              <a:spcAft>
                <a:spcPts val="0"/>
              </a:spcAft>
              <a:buNone/>
              <a:defRPr b="0">
                <a:solidFill>
                  <a:schemeClr val="accent1"/>
                </a:solidFill>
                <a:latin typeface="+mn-lt"/>
              </a:defRPr>
            </a:lvl3pPr>
            <a:lvl4pPr marL="0" indent="0">
              <a:lnSpc>
                <a:spcPct val="100000"/>
              </a:lnSpc>
              <a:spcBef>
                <a:spcPts val="0"/>
              </a:spcBef>
              <a:spcAft>
                <a:spcPts val="0"/>
              </a:spcAft>
              <a:buNone/>
              <a:defRPr b="0">
                <a:solidFill>
                  <a:schemeClr val="accent1"/>
                </a:solidFill>
                <a:latin typeface="+mn-lt"/>
              </a:defRPr>
            </a:lvl4pPr>
            <a:lvl5pPr marL="0" indent="0">
              <a:lnSpc>
                <a:spcPct val="100000"/>
              </a:lnSpc>
              <a:spcBef>
                <a:spcPts val="0"/>
              </a:spcBef>
              <a:spcAft>
                <a:spcPts val="0"/>
              </a:spcAft>
              <a:buNone/>
              <a:defRPr b="0">
                <a:solidFill>
                  <a:schemeClr val="accent1"/>
                </a:solidFill>
                <a:latin typeface="+mn-lt"/>
              </a:defRPr>
            </a:lvl5pPr>
            <a:lvl6pPr marL="0" indent="0">
              <a:lnSpc>
                <a:spcPct val="100000"/>
              </a:lnSpc>
              <a:spcBef>
                <a:spcPts val="0"/>
              </a:spcBef>
              <a:spcAft>
                <a:spcPts val="0"/>
              </a:spcAft>
              <a:buNone/>
              <a:defRPr b="0">
                <a:solidFill>
                  <a:schemeClr val="accent1"/>
                </a:solidFill>
                <a:latin typeface="+mn-lt"/>
              </a:defRPr>
            </a:lvl6pPr>
            <a:lvl7pPr marL="0" indent="0">
              <a:lnSpc>
                <a:spcPct val="100000"/>
              </a:lnSpc>
              <a:spcBef>
                <a:spcPts val="0"/>
              </a:spcBef>
              <a:spcAft>
                <a:spcPts val="0"/>
              </a:spcAft>
              <a:buNone/>
              <a:defRPr b="0">
                <a:solidFill>
                  <a:schemeClr val="accent1"/>
                </a:solidFill>
                <a:latin typeface="+mn-lt"/>
              </a:defRPr>
            </a:lvl7pPr>
            <a:lvl8pPr marL="0" indent="0">
              <a:lnSpc>
                <a:spcPct val="100000"/>
              </a:lnSpc>
              <a:spcBef>
                <a:spcPts val="0"/>
              </a:spcBef>
              <a:spcAft>
                <a:spcPts val="0"/>
              </a:spcAft>
              <a:buNone/>
              <a:defRPr b="0">
                <a:solidFill>
                  <a:schemeClr val="accent1"/>
                </a:solidFill>
                <a:latin typeface="+mn-lt"/>
              </a:defRPr>
            </a:lvl8pPr>
            <a:lvl9pPr marL="0" indent="0">
              <a:lnSpc>
                <a:spcPct val="100000"/>
              </a:lnSpc>
              <a:spcBef>
                <a:spcPts val="0"/>
              </a:spcBef>
              <a:spcAft>
                <a:spcPts val="0"/>
              </a:spcAft>
              <a:buNone/>
              <a:defRPr b="0">
                <a:solidFill>
                  <a:schemeClr val="accent1"/>
                </a:solidFill>
                <a:latin typeface="+mn-lt"/>
              </a:defRPr>
            </a:lvl9pPr>
          </a:lstStyle>
          <a:p>
            <a:pPr lvl="0"/>
            <a:r>
              <a:rPr lang="de-DE" dirty="0"/>
              <a:t>Klinik, Institut, Geschäftsbereich</a:t>
            </a:r>
          </a:p>
        </p:txBody>
      </p:sp>
      <p:sp>
        <p:nvSpPr>
          <p:cNvPr id="10" name="Textplatzhalter 9"/>
          <p:cNvSpPr>
            <a:spLocks noGrp="1"/>
          </p:cNvSpPr>
          <p:nvPr>
            <p:ph type="body" sz="quarter" idx="13" hasCustomPrompt="1"/>
          </p:nvPr>
        </p:nvSpPr>
        <p:spPr bwMode="gray">
          <a:xfrm>
            <a:off x="408955" y="404665"/>
            <a:ext cx="882000" cy="936000"/>
          </a:xfrm>
          <a:blipFill>
            <a:blip r:embed="rId2"/>
            <a:stretch>
              <a:fillRect/>
            </a:stretch>
          </a:blipFill>
        </p:spPr>
        <p:txBody>
          <a:bodyPr/>
          <a:lstStyle>
            <a:lvl1pPr marL="0" indent="0">
              <a:lnSpc>
                <a:spcPct val="100000"/>
              </a:lnSpc>
              <a:spcBef>
                <a:spcPts val="0"/>
              </a:spcBef>
              <a:spcAft>
                <a:spcPts val="0"/>
              </a:spcAft>
              <a:buFont typeface="Arial" panose="020B0604020202020204" pitchFamily="34" charset="0"/>
              <a:buNone/>
              <a:defRPr sz="100" b="0">
                <a:solidFill>
                  <a:schemeClr val="bg1"/>
                </a:solidFill>
              </a:defRPr>
            </a:lvl1pPr>
            <a:lvl2pPr marL="0" indent="0">
              <a:lnSpc>
                <a:spcPct val="100000"/>
              </a:lnSpc>
              <a:spcBef>
                <a:spcPts val="0"/>
              </a:spcBef>
              <a:spcAft>
                <a:spcPts val="0"/>
              </a:spcAft>
              <a:buFont typeface="Arial" panose="020B0604020202020204" pitchFamily="34" charset="0"/>
              <a:buNone/>
              <a:defRPr sz="100" b="0">
                <a:solidFill>
                  <a:schemeClr val="bg1"/>
                </a:solidFill>
              </a:defRPr>
            </a:lvl2pPr>
            <a:lvl3pPr marL="0" indent="0">
              <a:lnSpc>
                <a:spcPct val="100000"/>
              </a:lnSpc>
              <a:spcBef>
                <a:spcPts val="0"/>
              </a:spcBef>
              <a:spcAft>
                <a:spcPts val="0"/>
              </a:spcAft>
              <a:buNone/>
              <a:defRPr sz="100" b="0">
                <a:solidFill>
                  <a:schemeClr val="bg1"/>
                </a:solidFill>
              </a:defRPr>
            </a:lvl3pPr>
            <a:lvl4pPr marL="0" indent="0">
              <a:lnSpc>
                <a:spcPct val="100000"/>
              </a:lnSpc>
              <a:spcBef>
                <a:spcPts val="0"/>
              </a:spcBef>
              <a:spcAft>
                <a:spcPts val="0"/>
              </a:spcAft>
              <a:buNone/>
              <a:defRPr sz="100" b="0">
                <a:solidFill>
                  <a:schemeClr val="bg1"/>
                </a:solidFill>
              </a:defRPr>
            </a:lvl4pPr>
            <a:lvl5pPr marL="0" indent="0">
              <a:lnSpc>
                <a:spcPct val="100000"/>
              </a:lnSpc>
              <a:spcBef>
                <a:spcPts val="0"/>
              </a:spcBef>
              <a:spcAft>
                <a:spcPts val="0"/>
              </a:spcAft>
              <a:buNone/>
              <a:defRPr sz="100" b="0">
                <a:solidFill>
                  <a:schemeClr val="bg1"/>
                </a:solidFill>
              </a:defRPr>
            </a:lvl5pPr>
            <a:lvl6pPr marL="0" indent="0">
              <a:lnSpc>
                <a:spcPct val="100000"/>
              </a:lnSpc>
              <a:spcBef>
                <a:spcPts val="0"/>
              </a:spcBef>
              <a:spcAft>
                <a:spcPts val="0"/>
              </a:spcAft>
              <a:buNone/>
              <a:defRPr sz="100" b="0">
                <a:solidFill>
                  <a:schemeClr val="bg1"/>
                </a:solidFill>
              </a:defRPr>
            </a:lvl6pPr>
            <a:lvl7pPr marL="0" indent="0">
              <a:lnSpc>
                <a:spcPct val="100000"/>
              </a:lnSpc>
              <a:spcBef>
                <a:spcPts val="0"/>
              </a:spcBef>
              <a:spcAft>
                <a:spcPts val="0"/>
              </a:spcAft>
              <a:buNone/>
              <a:defRPr sz="100" b="0">
                <a:solidFill>
                  <a:schemeClr val="bg1"/>
                </a:solidFill>
              </a:defRPr>
            </a:lvl7pPr>
            <a:lvl8pPr marL="0" indent="0">
              <a:lnSpc>
                <a:spcPct val="100000"/>
              </a:lnSpc>
              <a:spcBef>
                <a:spcPts val="0"/>
              </a:spcBef>
              <a:spcAft>
                <a:spcPts val="0"/>
              </a:spcAft>
              <a:buNone/>
              <a:defRPr sz="100" b="0">
                <a:solidFill>
                  <a:schemeClr val="bg1"/>
                </a:solidFill>
              </a:defRPr>
            </a:lvl8pPr>
            <a:lvl9pPr marL="0" indent="0">
              <a:lnSpc>
                <a:spcPct val="100000"/>
              </a:lnSpc>
              <a:spcBef>
                <a:spcPts val="0"/>
              </a:spcBef>
              <a:spcAft>
                <a:spcPts val="0"/>
              </a:spcAft>
              <a:buNone/>
              <a:defRPr sz="100" b="0">
                <a:solidFill>
                  <a:schemeClr val="bg1"/>
                </a:solidFill>
              </a:defRPr>
            </a:lvl9pPr>
          </a:lstStyle>
          <a:p>
            <a:pPr lvl="0"/>
            <a:r>
              <a:rPr lang="de-DE" dirty="0"/>
              <a:t> </a:t>
            </a:r>
          </a:p>
        </p:txBody>
      </p:sp>
      <p:sp>
        <p:nvSpPr>
          <p:cNvPr id="13" name="Rechteck 12"/>
          <p:cNvSpPr/>
          <p:nvPr userDrawn="1"/>
        </p:nvSpPr>
        <p:spPr bwMode="gray">
          <a:xfrm>
            <a:off x="3" y="3429001"/>
            <a:ext cx="1219517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de-DE" dirty="0"/>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9842219" y="6095825"/>
            <a:ext cx="1944000" cy="50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descr="A picture containing drawing&#10;&#10;Description automatically generated">
            <a:extLst>
              <a:ext uri="{FF2B5EF4-FFF2-40B4-BE49-F238E27FC236}">
                <a16:creationId xmlns:a16="http://schemas.microsoft.com/office/drawing/2014/main" id="{64C4B904-9EE8-0144-A987-DD1582BBB4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94761" y="5594298"/>
            <a:ext cx="990194" cy="501527"/>
          </a:xfrm>
          <a:prstGeom prst="rect">
            <a:avLst/>
          </a:prstGeom>
        </p:spPr>
      </p:pic>
    </p:spTree>
    <p:extLst>
      <p:ext uri="{BB962C8B-B14F-4D97-AF65-F5344CB8AC3E}">
        <p14:creationId xmlns:p14="http://schemas.microsoft.com/office/powerpoint/2010/main" val="3411279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variables Bild 2)">
    <p:spTree>
      <p:nvGrpSpPr>
        <p:cNvPr id="1" name=""/>
        <p:cNvGrpSpPr/>
        <p:nvPr/>
      </p:nvGrpSpPr>
      <p:grpSpPr>
        <a:xfrm>
          <a:off x="0" y="0"/>
          <a:ext cx="0" cy="0"/>
          <a:chOff x="0" y="0"/>
          <a:chExt cx="0" cy="0"/>
        </a:xfrm>
      </p:grpSpPr>
      <p:sp>
        <p:nvSpPr>
          <p:cNvPr id="5" name="Bildplatzhalter 4"/>
          <p:cNvSpPr>
            <a:spLocks noGrp="1"/>
          </p:cNvSpPr>
          <p:nvPr>
            <p:ph type="pic" sz="quarter" idx="12" hasCustomPrompt="1"/>
          </p:nvPr>
        </p:nvSpPr>
        <p:spPr bwMode="gray">
          <a:xfrm>
            <a:off x="2" y="1"/>
            <a:ext cx="12195179" cy="5229225"/>
          </a:xfrm>
          <a:solidFill>
            <a:srgbClr val="E6E7E8"/>
          </a:solidFill>
        </p:spPr>
        <p:txBody>
          <a:bodyPr lIns="6372000" tIns="0" rIns="0" bIns="0" anchor="ctr"/>
          <a:lstStyle>
            <a:lvl1pPr algn="l">
              <a:spcBef>
                <a:spcPts val="0"/>
              </a:spcBef>
              <a:defRPr sz="1000" b="0" i="0" baseline="0">
                <a:solidFill>
                  <a:schemeClr val="tx1"/>
                </a:solidFill>
              </a:defRPr>
            </a:lvl1pPr>
          </a:lstStyle>
          <a:p>
            <a:r>
              <a:rPr lang="de-DE" dirty="0"/>
              <a:t>Fügen Sie über Klick auf das Icon ein Bild in den Platzhalter ein. </a:t>
            </a:r>
            <a:br>
              <a:rPr lang="de-DE" dirty="0"/>
            </a:br>
            <a:r>
              <a:rPr lang="de-DE" dirty="0"/>
              <a:t>Achten Sie hierbei darauf, ein Bild zu wählen, auf welchem </a:t>
            </a:r>
            <a:br>
              <a:rPr lang="de-DE" dirty="0"/>
            </a:br>
            <a:r>
              <a:rPr lang="de-DE" dirty="0"/>
              <a:t>das Logo mit der Unterzeile noch gut zu erkennen ist.</a:t>
            </a:r>
            <a:br>
              <a:rPr lang="de-DE" dirty="0"/>
            </a:br>
            <a:br>
              <a:rPr lang="de-DE" dirty="0"/>
            </a:br>
            <a:r>
              <a:rPr lang="de-DE" dirty="0"/>
              <a:t>Klicken Sie nach dem Einfügen auf Start | Folien | Zurücksetzen, </a:t>
            </a:r>
            <a:br>
              <a:rPr lang="de-DE" dirty="0"/>
            </a:br>
            <a:r>
              <a:rPr lang="de-DE" dirty="0"/>
              <a:t>um das Bild hinter die anderen Elemente zu legen.</a:t>
            </a:r>
          </a:p>
        </p:txBody>
      </p:sp>
      <p:sp>
        <p:nvSpPr>
          <p:cNvPr id="2" name="Title 1"/>
          <p:cNvSpPr>
            <a:spLocks noGrp="1"/>
          </p:cNvSpPr>
          <p:nvPr>
            <p:ph type="ctrTitle" hasCustomPrompt="1"/>
          </p:nvPr>
        </p:nvSpPr>
        <p:spPr bwMode="gray">
          <a:xfrm>
            <a:off x="0" y="3573016"/>
            <a:ext cx="12195181" cy="1728000"/>
          </a:xfrm>
          <a:solidFill>
            <a:srgbClr val="FFFFFF">
              <a:alpha val="69804"/>
            </a:srgbClr>
          </a:solidFill>
        </p:spPr>
        <p:txBody>
          <a:bodyPr lIns="410400" tIns="503915" rIns="410400" anchor="t"/>
          <a:lstStyle>
            <a:lvl1pPr algn="l">
              <a:lnSpc>
                <a:spcPct val="90000"/>
              </a:lnSpc>
              <a:defRPr sz="3600" baseline="0"/>
            </a:lvl1pPr>
          </a:lstStyle>
          <a:p>
            <a:r>
              <a:rPr lang="de-DE" dirty="0"/>
              <a:t>Titelzeile </a:t>
            </a:r>
            <a:br>
              <a:rPr lang="de-DE" dirty="0"/>
            </a:br>
            <a:r>
              <a:rPr lang="de-DE" dirty="0"/>
              <a:t>max. 2-zeilig</a:t>
            </a:r>
          </a:p>
        </p:txBody>
      </p:sp>
      <p:sp>
        <p:nvSpPr>
          <p:cNvPr id="3" name="Subtitle 2"/>
          <p:cNvSpPr>
            <a:spLocks noGrp="1"/>
          </p:cNvSpPr>
          <p:nvPr>
            <p:ph type="subTitle" idx="1" hasCustomPrompt="1"/>
          </p:nvPr>
        </p:nvSpPr>
        <p:spPr bwMode="gray">
          <a:xfrm>
            <a:off x="408955" y="3717033"/>
            <a:ext cx="11376000" cy="288000"/>
          </a:xfrm>
        </p:spPr>
        <p:txBody>
          <a:bodyPr anchor="b"/>
          <a:lstStyle>
            <a:lvl1pPr marL="0" indent="0" algn="l">
              <a:lnSpc>
                <a:spcPct val="100000"/>
              </a:lnSpc>
              <a:spcBef>
                <a:spcPts val="0"/>
              </a:spcBef>
              <a:spcAft>
                <a:spcPts val="0"/>
              </a:spcAft>
              <a:buNone/>
              <a:defRPr sz="1800" b="0">
                <a:solidFill>
                  <a:schemeClr val="tx1"/>
                </a:solidFill>
                <a:latin typeface="+mn-lt"/>
              </a:defRPr>
            </a:lvl1pPr>
            <a:lvl2pPr marL="0" indent="0" algn="l">
              <a:lnSpc>
                <a:spcPct val="100000"/>
              </a:lnSpc>
              <a:spcBef>
                <a:spcPts val="0"/>
              </a:spcBef>
              <a:spcAft>
                <a:spcPts val="0"/>
              </a:spcAft>
              <a:buNone/>
              <a:defRPr sz="1800" b="0">
                <a:solidFill>
                  <a:schemeClr val="tx1"/>
                </a:solidFill>
                <a:latin typeface="+mn-lt"/>
              </a:defRPr>
            </a:lvl2pPr>
            <a:lvl3pPr marL="0" indent="0" algn="l">
              <a:lnSpc>
                <a:spcPct val="100000"/>
              </a:lnSpc>
              <a:spcBef>
                <a:spcPts val="0"/>
              </a:spcBef>
              <a:spcAft>
                <a:spcPts val="0"/>
              </a:spcAft>
              <a:buNone/>
              <a:defRPr sz="1800" b="0">
                <a:solidFill>
                  <a:schemeClr val="tx1"/>
                </a:solidFill>
                <a:latin typeface="+mn-lt"/>
              </a:defRPr>
            </a:lvl3pPr>
            <a:lvl4pPr marL="0" indent="0" algn="l">
              <a:lnSpc>
                <a:spcPct val="100000"/>
              </a:lnSpc>
              <a:spcBef>
                <a:spcPts val="0"/>
              </a:spcBef>
              <a:spcAft>
                <a:spcPts val="0"/>
              </a:spcAft>
              <a:buNone/>
              <a:defRPr sz="1800" b="0">
                <a:solidFill>
                  <a:schemeClr val="tx1"/>
                </a:solidFill>
                <a:latin typeface="+mn-lt"/>
              </a:defRPr>
            </a:lvl4pPr>
            <a:lvl5pPr marL="0" indent="0" algn="l">
              <a:lnSpc>
                <a:spcPct val="100000"/>
              </a:lnSpc>
              <a:spcBef>
                <a:spcPts val="0"/>
              </a:spcBef>
              <a:spcAft>
                <a:spcPts val="0"/>
              </a:spcAft>
              <a:buNone/>
              <a:defRPr sz="1800" b="0">
                <a:solidFill>
                  <a:schemeClr val="tx1"/>
                </a:solidFill>
                <a:latin typeface="+mn-lt"/>
              </a:defRPr>
            </a:lvl5pPr>
            <a:lvl6pPr marL="0" indent="0" algn="l">
              <a:lnSpc>
                <a:spcPct val="100000"/>
              </a:lnSpc>
              <a:spcBef>
                <a:spcPts val="0"/>
              </a:spcBef>
              <a:spcAft>
                <a:spcPts val="0"/>
              </a:spcAft>
              <a:buNone/>
              <a:defRPr sz="1800" b="0">
                <a:solidFill>
                  <a:schemeClr val="tx1"/>
                </a:solidFill>
                <a:latin typeface="+mn-lt"/>
              </a:defRPr>
            </a:lvl6pPr>
            <a:lvl7pPr marL="0" indent="0" algn="l">
              <a:lnSpc>
                <a:spcPct val="100000"/>
              </a:lnSpc>
              <a:spcBef>
                <a:spcPts val="0"/>
              </a:spcBef>
              <a:spcAft>
                <a:spcPts val="0"/>
              </a:spcAft>
              <a:buNone/>
              <a:defRPr sz="1800" b="0">
                <a:solidFill>
                  <a:schemeClr val="tx1"/>
                </a:solidFill>
                <a:latin typeface="+mn-lt"/>
              </a:defRPr>
            </a:lvl7pPr>
            <a:lvl8pPr marL="0" indent="0" algn="l">
              <a:lnSpc>
                <a:spcPct val="100000"/>
              </a:lnSpc>
              <a:spcBef>
                <a:spcPts val="0"/>
              </a:spcBef>
              <a:spcAft>
                <a:spcPts val="0"/>
              </a:spcAft>
              <a:buNone/>
              <a:defRPr sz="1800" b="0">
                <a:solidFill>
                  <a:schemeClr val="tx1"/>
                </a:solidFill>
                <a:latin typeface="+mn-lt"/>
              </a:defRPr>
            </a:lvl8pPr>
            <a:lvl9pPr marL="0" indent="0" algn="l">
              <a:lnSpc>
                <a:spcPct val="100000"/>
              </a:lnSpc>
              <a:spcBef>
                <a:spcPts val="0"/>
              </a:spcBef>
              <a:spcAft>
                <a:spcPts val="0"/>
              </a:spcAft>
              <a:buNone/>
              <a:defRPr sz="1800" b="0">
                <a:solidFill>
                  <a:schemeClr val="tx1"/>
                </a:solidFill>
                <a:latin typeface="+mn-lt"/>
              </a:defRPr>
            </a:lvl9pPr>
          </a:lstStyle>
          <a:p>
            <a:pPr lvl="0"/>
            <a:r>
              <a:rPr lang="de-DE" dirty="0"/>
              <a:t>Dachzeile</a:t>
            </a:r>
          </a:p>
        </p:txBody>
      </p:sp>
      <p:sp>
        <p:nvSpPr>
          <p:cNvPr id="15" name="Textplatzhalter 14"/>
          <p:cNvSpPr>
            <a:spLocks noGrp="1"/>
          </p:cNvSpPr>
          <p:nvPr>
            <p:ph type="body" sz="quarter" idx="10" hasCustomPrompt="1"/>
          </p:nvPr>
        </p:nvSpPr>
        <p:spPr bwMode="gray">
          <a:xfrm>
            <a:off x="408955" y="5373216"/>
            <a:ext cx="5544000" cy="1079972"/>
          </a:xfrm>
        </p:spPr>
        <p:txBody>
          <a:bodyPr/>
          <a:lstStyle>
            <a:lvl1pPr marL="0" indent="0">
              <a:spcBef>
                <a:spcPts val="0"/>
              </a:spcBef>
              <a:spcAft>
                <a:spcPts val="0"/>
              </a:spcAft>
              <a:buFont typeface="Arial" panose="020B0604020202020204" pitchFamily="34" charset="0"/>
              <a:buNone/>
              <a:defRPr sz="1800" b="0">
                <a:latin typeface="+mn-lt"/>
              </a:defRPr>
            </a:lvl1pPr>
            <a:lvl2pPr marL="0" indent="0">
              <a:spcBef>
                <a:spcPts val="0"/>
              </a:spcBef>
              <a:spcAft>
                <a:spcPts val="0"/>
              </a:spcAft>
              <a:buFont typeface="Arial" panose="020B0604020202020204" pitchFamily="34" charset="0"/>
              <a:buNone/>
              <a:defRPr sz="1800" b="0">
                <a:latin typeface="+mn-lt"/>
              </a:defRPr>
            </a:lvl2pPr>
            <a:lvl3pPr marL="0" indent="0">
              <a:spcBef>
                <a:spcPts val="0"/>
              </a:spcBef>
              <a:spcAft>
                <a:spcPts val="0"/>
              </a:spcAft>
              <a:buNone/>
              <a:defRPr sz="1800" b="0">
                <a:latin typeface="+mn-lt"/>
              </a:defRPr>
            </a:lvl3pPr>
            <a:lvl4pPr marL="0" indent="0">
              <a:spcBef>
                <a:spcPts val="0"/>
              </a:spcBef>
              <a:spcAft>
                <a:spcPts val="0"/>
              </a:spcAft>
              <a:buNone/>
              <a:defRPr sz="1800" b="0">
                <a:latin typeface="+mn-lt"/>
              </a:defRPr>
            </a:lvl4pPr>
            <a:lvl5pPr marL="0" indent="0">
              <a:spcBef>
                <a:spcPts val="0"/>
              </a:spcBef>
              <a:spcAft>
                <a:spcPts val="0"/>
              </a:spcAft>
              <a:buNone/>
              <a:defRPr sz="1800" b="0">
                <a:latin typeface="+mn-lt"/>
              </a:defRPr>
            </a:lvl5pPr>
            <a:lvl6pPr marL="0" indent="0">
              <a:buNone/>
              <a:defRPr sz="1800">
                <a:latin typeface="+mn-lt"/>
              </a:defRPr>
            </a:lvl6pPr>
            <a:lvl7pPr marL="0" indent="0">
              <a:buNone/>
              <a:defRPr sz="1800">
                <a:latin typeface="+mn-lt"/>
              </a:defRPr>
            </a:lvl7pPr>
            <a:lvl8pPr marL="0" indent="0">
              <a:buNone/>
              <a:defRPr sz="1800">
                <a:latin typeface="+mn-lt"/>
              </a:defRPr>
            </a:lvl8pPr>
            <a:lvl9pPr marL="0" indent="0">
              <a:buNone/>
              <a:defRPr sz="1800">
                <a:latin typeface="+mn-lt"/>
              </a:defRPr>
            </a:lvl9pPr>
          </a:lstStyle>
          <a:p>
            <a:pPr lvl="0"/>
            <a:r>
              <a:rPr lang="de-DE" dirty="0"/>
              <a:t>Zusatzinformation (Autor | Datum)</a:t>
            </a:r>
          </a:p>
          <a:p>
            <a:pPr lvl="1"/>
            <a:r>
              <a:rPr lang="de-DE" dirty="0"/>
              <a:t>Zweite Ebene</a:t>
            </a:r>
          </a:p>
        </p:txBody>
      </p:sp>
      <p:sp>
        <p:nvSpPr>
          <p:cNvPr id="21" name="Textplatzhalter 20"/>
          <p:cNvSpPr>
            <a:spLocks noGrp="1"/>
          </p:cNvSpPr>
          <p:nvPr>
            <p:ph type="body" sz="quarter" idx="11" hasCustomPrompt="1"/>
          </p:nvPr>
        </p:nvSpPr>
        <p:spPr bwMode="gray">
          <a:xfrm>
            <a:off x="1489075" y="404665"/>
            <a:ext cx="6408000" cy="720000"/>
          </a:xfrm>
        </p:spPr>
        <p:txBody>
          <a:bodyPr bIns="28795" anchor="b"/>
          <a:lstStyle>
            <a:lvl1pPr marL="0" indent="0">
              <a:lnSpc>
                <a:spcPct val="100000"/>
              </a:lnSpc>
              <a:spcBef>
                <a:spcPts val="0"/>
              </a:spcBef>
              <a:spcAft>
                <a:spcPts val="0"/>
              </a:spcAft>
              <a:buFont typeface="Arial" panose="020B0604020202020204" pitchFamily="34" charset="0"/>
              <a:buNone/>
              <a:defRPr b="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b="0">
                <a:solidFill>
                  <a:schemeClr val="accent1"/>
                </a:solidFill>
                <a:latin typeface="+mn-lt"/>
              </a:defRPr>
            </a:lvl2pPr>
            <a:lvl3pPr marL="0" indent="0">
              <a:lnSpc>
                <a:spcPct val="100000"/>
              </a:lnSpc>
              <a:spcBef>
                <a:spcPts val="0"/>
              </a:spcBef>
              <a:spcAft>
                <a:spcPts val="0"/>
              </a:spcAft>
              <a:buNone/>
              <a:defRPr b="0">
                <a:solidFill>
                  <a:schemeClr val="accent1"/>
                </a:solidFill>
                <a:latin typeface="+mn-lt"/>
              </a:defRPr>
            </a:lvl3pPr>
            <a:lvl4pPr marL="0" indent="0">
              <a:lnSpc>
                <a:spcPct val="100000"/>
              </a:lnSpc>
              <a:spcBef>
                <a:spcPts val="0"/>
              </a:spcBef>
              <a:spcAft>
                <a:spcPts val="0"/>
              </a:spcAft>
              <a:buNone/>
              <a:defRPr b="0">
                <a:solidFill>
                  <a:schemeClr val="accent1"/>
                </a:solidFill>
                <a:latin typeface="+mn-lt"/>
              </a:defRPr>
            </a:lvl4pPr>
            <a:lvl5pPr marL="0" indent="0">
              <a:lnSpc>
                <a:spcPct val="100000"/>
              </a:lnSpc>
              <a:spcBef>
                <a:spcPts val="0"/>
              </a:spcBef>
              <a:spcAft>
                <a:spcPts val="0"/>
              </a:spcAft>
              <a:buNone/>
              <a:defRPr b="0">
                <a:solidFill>
                  <a:schemeClr val="accent1"/>
                </a:solidFill>
                <a:latin typeface="+mn-lt"/>
              </a:defRPr>
            </a:lvl5pPr>
            <a:lvl6pPr marL="0" indent="0">
              <a:lnSpc>
                <a:spcPct val="100000"/>
              </a:lnSpc>
              <a:spcBef>
                <a:spcPts val="0"/>
              </a:spcBef>
              <a:spcAft>
                <a:spcPts val="0"/>
              </a:spcAft>
              <a:buNone/>
              <a:defRPr b="0">
                <a:solidFill>
                  <a:schemeClr val="accent1"/>
                </a:solidFill>
                <a:latin typeface="+mn-lt"/>
              </a:defRPr>
            </a:lvl6pPr>
            <a:lvl7pPr marL="0" indent="0">
              <a:lnSpc>
                <a:spcPct val="100000"/>
              </a:lnSpc>
              <a:spcBef>
                <a:spcPts val="0"/>
              </a:spcBef>
              <a:spcAft>
                <a:spcPts val="0"/>
              </a:spcAft>
              <a:buNone/>
              <a:defRPr b="0">
                <a:solidFill>
                  <a:schemeClr val="accent1"/>
                </a:solidFill>
                <a:latin typeface="+mn-lt"/>
              </a:defRPr>
            </a:lvl7pPr>
            <a:lvl8pPr marL="0" indent="0">
              <a:lnSpc>
                <a:spcPct val="100000"/>
              </a:lnSpc>
              <a:spcBef>
                <a:spcPts val="0"/>
              </a:spcBef>
              <a:spcAft>
                <a:spcPts val="0"/>
              </a:spcAft>
              <a:buNone/>
              <a:defRPr b="0">
                <a:solidFill>
                  <a:schemeClr val="accent1"/>
                </a:solidFill>
                <a:latin typeface="+mn-lt"/>
              </a:defRPr>
            </a:lvl8pPr>
            <a:lvl9pPr marL="0" indent="0">
              <a:lnSpc>
                <a:spcPct val="100000"/>
              </a:lnSpc>
              <a:spcBef>
                <a:spcPts val="0"/>
              </a:spcBef>
              <a:spcAft>
                <a:spcPts val="0"/>
              </a:spcAft>
              <a:buNone/>
              <a:defRPr b="0">
                <a:solidFill>
                  <a:schemeClr val="accent1"/>
                </a:solidFill>
                <a:latin typeface="+mn-lt"/>
              </a:defRPr>
            </a:lvl9pPr>
          </a:lstStyle>
          <a:p>
            <a:pPr lvl="0"/>
            <a:r>
              <a:rPr lang="de-DE" dirty="0"/>
              <a:t>Klinik, Institut, Geschäftsbereich</a:t>
            </a:r>
          </a:p>
        </p:txBody>
      </p:sp>
      <p:sp>
        <p:nvSpPr>
          <p:cNvPr id="10" name="Textplatzhalter 9"/>
          <p:cNvSpPr>
            <a:spLocks noGrp="1"/>
          </p:cNvSpPr>
          <p:nvPr>
            <p:ph type="body" sz="quarter" idx="13" hasCustomPrompt="1"/>
          </p:nvPr>
        </p:nvSpPr>
        <p:spPr bwMode="gray">
          <a:xfrm>
            <a:off x="408955" y="404665"/>
            <a:ext cx="882000" cy="936000"/>
          </a:xfrm>
          <a:blipFill>
            <a:blip r:embed="rId2"/>
            <a:stretch>
              <a:fillRect/>
            </a:stretch>
          </a:blipFill>
        </p:spPr>
        <p:txBody>
          <a:bodyPr/>
          <a:lstStyle>
            <a:lvl1pPr marL="0" indent="0">
              <a:lnSpc>
                <a:spcPct val="100000"/>
              </a:lnSpc>
              <a:spcBef>
                <a:spcPts val="0"/>
              </a:spcBef>
              <a:spcAft>
                <a:spcPts val="0"/>
              </a:spcAft>
              <a:buFont typeface="Arial" panose="020B0604020202020204" pitchFamily="34" charset="0"/>
              <a:buNone/>
              <a:defRPr sz="100" b="0">
                <a:solidFill>
                  <a:schemeClr val="bg1"/>
                </a:solidFill>
              </a:defRPr>
            </a:lvl1pPr>
            <a:lvl2pPr marL="0" indent="0">
              <a:lnSpc>
                <a:spcPct val="100000"/>
              </a:lnSpc>
              <a:spcBef>
                <a:spcPts val="0"/>
              </a:spcBef>
              <a:spcAft>
                <a:spcPts val="0"/>
              </a:spcAft>
              <a:buFont typeface="Arial" panose="020B0604020202020204" pitchFamily="34" charset="0"/>
              <a:buNone/>
              <a:defRPr sz="100" b="0">
                <a:solidFill>
                  <a:schemeClr val="bg1"/>
                </a:solidFill>
              </a:defRPr>
            </a:lvl2pPr>
            <a:lvl3pPr marL="0" indent="0">
              <a:lnSpc>
                <a:spcPct val="100000"/>
              </a:lnSpc>
              <a:spcBef>
                <a:spcPts val="0"/>
              </a:spcBef>
              <a:spcAft>
                <a:spcPts val="0"/>
              </a:spcAft>
              <a:buNone/>
              <a:defRPr sz="100" b="0">
                <a:solidFill>
                  <a:schemeClr val="bg1"/>
                </a:solidFill>
              </a:defRPr>
            </a:lvl3pPr>
            <a:lvl4pPr marL="0" indent="0">
              <a:lnSpc>
                <a:spcPct val="100000"/>
              </a:lnSpc>
              <a:spcBef>
                <a:spcPts val="0"/>
              </a:spcBef>
              <a:spcAft>
                <a:spcPts val="0"/>
              </a:spcAft>
              <a:buNone/>
              <a:defRPr sz="100" b="0">
                <a:solidFill>
                  <a:schemeClr val="bg1"/>
                </a:solidFill>
              </a:defRPr>
            </a:lvl4pPr>
            <a:lvl5pPr marL="0" indent="0">
              <a:lnSpc>
                <a:spcPct val="100000"/>
              </a:lnSpc>
              <a:spcBef>
                <a:spcPts val="0"/>
              </a:spcBef>
              <a:spcAft>
                <a:spcPts val="0"/>
              </a:spcAft>
              <a:buNone/>
              <a:defRPr sz="100" b="0">
                <a:solidFill>
                  <a:schemeClr val="bg1"/>
                </a:solidFill>
              </a:defRPr>
            </a:lvl5pPr>
            <a:lvl6pPr marL="0" indent="0">
              <a:lnSpc>
                <a:spcPct val="100000"/>
              </a:lnSpc>
              <a:spcBef>
                <a:spcPts val="0"/>
              </a:spcBef>
              <a:spcAft>
                <a:spcPts val="0"/>
              </a:spcAft>
              <a:buNone/>
              <a:defRPr sz="100" b="0">
                <a:solidFill>
                  <a:schemeClr val="bg1"/>
                </a:solidFill>
              </a:defRPr>
            </a:lvl6pPr>
            <a:lvl7pPr marL="0" indent="0">
              <a:lnSpc>
                <a:spcPct val="100000"/>
              </a:lnSpc>
              <a:spcBef>
                <a:spcPts val="0"/>
              </a:spcBef>
              <a:spcAft>
                <a:spcPts val="0"/>
              </a:spcAft>
              <a:buNone/>
              <a:defRPr sz="100" b="0">
                <a:solidFill>
                  <a:schemeClr val="bg1"/>
                </a:solidFill>
              </a:defRPr>
            </a:lvl7pPr>
            <a:lvl8pPr marL="0" indent="0">
              <a:lnSpc>
                <a:spcPct val="100000"/>
              </a:lnSpc>
              <a:spcBef>
                <a:spcPts val="0"/>
              </a:spcBef>
              <a:spcAft>
                <a:spcPts val="0"/>
              </a:spcAft>
              <a:buNone/>
              <a:defRPr sz="100" b="0">
                <a:solidFill>
                  <a:schemeClr val="bg1"/>
                </a:solidFill>
              </a:defRPr>
            </a:lvl8pPr>
            <a:lvl9pPr marL="0" indent="0">
              <a:lnSpc>
                <a:spcPct val="100000"/>
              </a:lnSpc>
              <a:spcBef>
                <a:spcPts val="0"/>
              </a:spcBef>
              <a:spcAft>
                <a:spcPts val="0"/>
              </a:spcAft>
              <a:buNone/>
              <a:defRPr sz="100" b="0">
                <a:solidFill>
                  <a:schemeClr val="bg1"/>
                </a:solidFill>
              </a:defRPr>
            </a:lvl9pPr>
          </a:lstStyle>
          <a:p>
            <a:pPr lvl="0"/>
            <a:r>
              <a:rPr lang="de-DE" dirty="0"/>
              <a:t> </a:t>
            </a:r>
          </a:p>
        </p:txBody>
      </p:sp>
      <p:sp>
        <p:nvSpPr>
          <p:cNvPr id="12" name="Textplatzhalter 9"/>
          <p:cNvSpPr>
            <a:spLocks noGrp="1"/>
          </p:cNvSpPr>
          <p:nvPr>
            <p:ph type="body" sz="quarter" idx="14" hasCustomPrompt="1"/>
          </p:nvPr>
        </p:nvSpPr>
        <p:spPr bwMode="gray">
          <a:xfrm>
            <a:off x="0" y="3429001"/>
            <a:ext cx="12195175" cy="72000"/>
          </a:xfrm>
          <a:solidFill>
            <a:schemeClr val="accent1"/>
          </a:solidFill>
        </p:spPr>
        <p:txBody>
          <a:bodyPr/>
          <a:lstStyle>
            <a:lvl1pPr marL="0" indent="0">
              <a:lnSpc>
                <a:spcPct val="100000"/>
              </a:lnSpc>
              <a:spcBef>
                <a:spcPts val="0"/>
              </a:spcBef>
              <a:spcAft>
                <a:spcPts val="0"/>
              </a:spcAft>
              <a:buFont typeface="Arial" panose="020B0604020202020204" pitchFamily="34" charset="0"/>
              <a:buNone/>
              <a:defRPr sz="100" b="0">
                <a:solidFill>
                  <a:schemeClr val="bg1"/>
                </a:solidFill>
              </a:defRPr>
            </a:lvl1pPr>
            <a:lvl2pPr marL="0" indent="0">
              <a:lnSpc>
                <a:spcPct val="100000"/>
              </a:lnSpc>
              <a:spcBef>
                <a:spcPts val="0"/>
              </a:spcBef>
              <a:spcAft>
                <a:spcPts val="0"/>
              </a:spcAft>
              <a:buFont typeface="Arial" panose="020B0604020202020204" pitchFamily="34" charset="0"/>
              <a:buNone/>
              <a:defRPr sz="100" b="0">
                <a:solidFill>
                  <a:schemeClr val="bg1"/>
                </a:solidFill>
              </a:defRPr>
            </a:lvl2pPr>
            <a:lvl3pPr marL="0" indent="0">
              <a:lnSpc>
                <a:spcPct val="100000"/>
              </a:lnSpc>
              <a:spcBef>
                <a:spcPts val="0"/>
              </a:spcBef>
              <a:spcAft>
                <a:spcPts val="0"/>
              </a:spcAft>
              <a:buNone/>
              <a:defRPr sz="100" b="0">
                <a:solidFill>
                  <a:schemeClr val="bg1"/>
                </a:solidFill>
              </a:defRPr>
            </a:lvl3pPr>
            <a:lvl4pPr marL="0" indent="0">
              <a:lnSpc>
                <a:spcPct val="100000"/>
              </a:lnSpc>
              <a:spcBef>
                <a:spcPts val="0"/>
              </a:spcBef>
              <a:spcAft>
                <a:spcPts val="0"/>
              </a:spcAft>
              <a:buNone/>
              <a:defRPr sz="100" b="0">
                <a:solidFill>
                  <a:schemeClr val="bg1"/>
                </a:solidFill>
              </a:defRPr>
            </a:lvl4pPr>
            <a:lvl5pPr marL="0" indent="0">
              <a:lnSpc>
                <a:spcPct val="100000"/>
              </a:lnSpc>
              <a:spcBef>
                <a:spcPts val="0"/>
              </a:spcBef>
              <a:spcAft>
                <a:spcPts val="0"/>
              </a:spcAft>
              <a:buNone/>
              <a:defRPr sz="100" b="0">
                <a:solidFill>
                  <a:schemeClr val="bg1"/>
                </a:solidFill>
              </a:defRPr>
            </a:lvl5pPr>
            <a:lvl6pPr marL="0" indent="0">
              <a:lnSpc>
                <a:spcPct val="100000"/>
              </a:lnSpc>
              <a:spcBef>
                <a:spcPts val="0"/>
              </a:spcBef>
              <a:spcAft>
                <a:spcPts val="0"/>
              </a:spcAft>
              <a:buNone/>
              <a:defRPr sz="100" b="0">
                <a:solidFill>
                  <a:schemeClr val="bg1"/>
                </a:solidFill>
              </a:defRPr>
            </a:lvl6pPr>
            <a:lvl7pPr marL="0" indent="0">
              <a:lnSpc>
                <a:spcPct val="100000"/>
              </a:lnSpc>
              <a:spcBef>
                <a:spcPts val="0"/>
              </a:spcBef>
              <a:spcAft>
                <a:spcPts val="0"/>
              </a:spcAft>
              <a:buNone/>
              <a:defRPr sz="100" b="0">
                <a:solidFill>
                  <a:schemeClr val="bg1"/>
                </a:solidFill>
              </a:defRPr>
            </a:lvl7pPr>
            <a:lvl8pPr marL="0" indent="0">
              <a:lnSpc>
                <a:spcPct val="100000"/>
              </a:lnSpc>
              <a:spcBef>
                <a:spcPts val="0"/>
              </a:spcBef>
              <a:spcAft>
                <a:spcPts val="0"/>
              </a:spcAft>
              <a:buNone/>
              <a:defRPr sz="100" b="0">
                <a:solidFill>
                  <a:schemeClr val="bg1"/>
                </a:solidFill>
              </a:defRPr>
            </a:lvl8pPr>
            <a:lvl9pPr marL="0" indent="0">
              <a:lnSpc>
                <a:spcPct val="100000"/>
              </a:lnSpc>
              <a:spcBef>
                <a:spcPts val="0"/>
              </a:spcBef>
              <a:spcAft>
                <a:spcPts val="0"/>
              </a:spcAft>
              <a:buNone/>
              <a:defRPr sz="100" b="0">
                <a:solidFill>
                  <a:schemeClr val="bg1"/>
                </a:solidFill>
              </a:defRPr>
            </a:lvl9pPr>
          </a:lstStyle>
          <a:p>
            <a:pPr lvl="0"/>
            <a:r>
              <a:rPr lang="de-DE" dirty="0"/>
              <a:t> </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9842219" y="6095825"/>
            <a:ext cx="1944000" cy="50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descr="A picture containing drawing&#10;&#10;Description automatically generated">
            <a:extLst>
              <a:ext uri="{FF2B5EF4-FFF2-40B4-BE49-F238E27FC236}">
                <a16:creationId xmlns:a16="http://schemas.microsoft.com/office/drawing/2014/main" id="{7A6727A3-AD4C-6D42-9F3C-D224009A7FC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94761" y="5594298"/>
            <a:ext cx="990194" cy="501527"/>
          </a:xfrm>
          <a:prstGeom prst="rect">
            <a:avLst/>
          </a:prstGeom>
        </p:spPr>
      </p:pic>
    </p:spTree>
    <p:extLst>
      <p:ext uri="{BB962C8B-B14F-4D97-AF65-F5344CB8AC3E}">
        <p14:creationId xmlns:p14="http://schemas.microsoft.com/office/powerpoint/2010/main" val="1901177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r>
              <a:rPr lang="de-DE" dirty="0"/>
              <a:t>Autor (Vorname Nachname)</a:t>
            </a:r>
          </a:p>
        </p:txBody>
      </p:sp>
      <p:sp>
        <p:nvSpPr>
          <p:cNvPr id="3" name="Footer Placeholder 2"/>
          <p:cNvSpPr>
            <a:spLocks noGrp="1"/>
          </p:cNvSpPr>
          <p:nvPr>
            <p:ph type="ftr" sz="quarter" idx="11"/>
          </p:nvPr>
        </p:nvSpPr>
        <p:spPr bwMode="gray"/>
        <p:txBody>
          <a:bodyPr/>
          <a:lstStyle/>
          <a:p>
            <a:r>
              <a:rPr lang="de-DE" dirty="0"/>
              <a:t>Fußzeile (Titel der Präsentation)</a:t>
            </a:r>
          </a:p>
        </p:txBody>
      </p:sp>
      <p:sp>
        <p:nvSpPr>
          <p:cNvPr id="4" name="Slide Number Placeholder 3"/>
          <p:cNvSpPr>
            <a:spLocks noGrp="1"/>
          </p:cNvSpPr>
          <p:nvPr>
            <p:ph type="sldNum" sz="quarter" idx="12"/>
          </p:nvPr>
        </p:nvSpPr>
        <p:spPr bwMode="gray"/>
        <p:txBody>
          <a:bodyPr/>
          <a:lstStyle/>
          <a:p>
            <a:fld id="{9B00EF49-7894-4F53-A8DD-F7DB3BFC5032}" type="slidenum">
              <a:rPr lang="de-DE" smtClean="0"/>
              <a:t>‹Nr.›</a:t>
            </a:fld>
            <a:endParaRPr lang="de-DE" dirty="0"/>
          </a:p>
        </p:txBody>
      </p:sp>
      <p:sp>
        <p:nvSpPr>
          <p:cNvPr id="5" name="Titel 4"/>
          <p:cNvSpPr>
            <a:spLocks noGrp="1"/>
          </p:cNvSpPr>
          <p:nvPr>
            <p:ph type="title"/>
          </p:nvPr>
        </p:nvSpPr>
        <p:spPr bwMode="gray"/>
        <p:txBody>
          <a:bodyPr/>
          <a:lstStyle/>
          <a:p>
            <a:r>
              <a:rPr lang="en-GB"/>
              <a:t>Click to edit Master title style</a:t>
            </a:r>
            <a:endParaRPr lang="de-DE" dirty="0"/>
          </a:p>
        </p:txBody>
      </p:sp>
      <p:sp>
        <p:nvSpPr>
          <p:cNvPr id="7" name="Textplatzhalter 6"/>
          <p:cNvSpPr>
            <a:spLocks noGrp="1"/>
          </p:cNvSpPr>
          <p:nvPr>
            <p:ph type="body" sz="quarter" idx="13"/>
          </p:nvPr>
        </p:nvSpPr>
        <p:spPr bwMode="gray">
          <a:xfrm>
            <a:off x="408955" y="2204864"/>
            <a:ext cx="11376000" cy="4248000"/>
          </a:xfrm>
        </p:spPr>
        <p:txBody>
          <a:bodyPr/>
          <a:lstStyle>
            <a:lvl1pPr marL="215963" indent="-359939">
              <a:buFont typeface="+mj-lt"/>
              <a:buAutoNum type="arabicPeriod"/>
              <a:defRPr>
                <a:solidFill>
                  <a:schemeClr val="tx1"/>
                </a:solidFill>
              </a:defRPr>
            </a:lvl1pPr>
            <a:lvl2pPr marL="575902" indent="-215963">
              <a:spcBef>
                <a:spcPts val="0"/>
              </a:spcBef>
              <a:spcAft>
                <a:spcPts val="0"/>
              </a:spcAft>
              <a:buFont typeface="Arial" panose="020B0604020202020204" pitchFamily="34" charset="0"/>
              <a:buChar char="•"/>
              <a:defRPr/>
            </a:lvl2pPr>
            <a:lvl3pPr marL="791866" indent="-215963">
              <a:spcBef>
                <a:spcPts val="0"/>
              </a:spcBef>
              <a:spcAft>
                <a:spcPts val="0"/>
              </a:spcAft>
              <a:buFont typeface="Symbol" panose="05050102010706020507" pitchFamily="18" charset="2"/>
              <a:buChar char="-"/>
              <a:defRPr/>
            </a:lvl3pPr>
            <a:lvl4pPr marL="791866" indent="-215963">
              <a:spcBef>
                <a:spcPts val="0"/>
              </a:spcBef>
              <a:spcAft>
                <a:spcPts val="0"/>
              </a:spcAft>
              <a:buFont typeface="Symbol" panose="05050102010706020507" pitchFamily="18" charset="2"/>
              <a:buChar char="-"/>
              <a:defRPr/>
            </a:lvl4pPr>
            <a:lvl5pPr marL="791866" indent="-215963">
              <a:spcBef>
                <a:spcPts val="0"/>
              </a:spcBef>
              <a:spcAft>
                <a:spcPts val="0"/>
              </a:spcAft>
              <a:buFont typeface="Symbol" panose="05050102010706020507" pitchFamily="18" charset="2"/>
              <a:buChar char="-"/>
              <a:defRPr/>
            </a:lvl5pPr>
            <a:lvl6pPr marL="791866" indent="-215963">
              <a:spcBef>
                <a:spcPts val="0"/>
              </a:spcBef>
              <a:spcAft>
                <a:spcPts val="0"/>
              </a:spcAft>
              <a:buFont typeface="Symbol" panose="05050102010706020507" pitchFamily="18" charset="2"/>
              <a:buChar char="-"/>
              <a:defRPr/>
            </a:lvl6pPr>
            <a:lvl7pPr marL="791866" indent="-215963">
              <a:spcBef>
                <a:spcPts val="0"/>
              </a:spcBef>
              <a:spcAft>
                <a:spcPts val="0"/>
              </a:spcAft>
              <a:buFont typeface="Symbol" panose="05050102010706020507" pitchFamily="18" charset="2"/>
              <a:buChar char="-"/>
              <a:defRPr/>
            </a:lvl7pPr>
            <a:lvl8pPr marL="791866" indent="-215963">
              <a:spcBef>
                <a:spcPts val="0"/>
              </a:spcBef>
              <a:spcAft>
                <a:spcPts val="0"/>
              </a:spcAft>
              <a:buFont typeface="Symbol" panose="05050102010706020507" pitchFamily="18" charset="2"/>
              <a:buChar char="-"/>
              <a:defRPr/>
            </a:lvl8pPr>
            <a:lvl9pPr marL="791866" indent="-215963">
              <a:spcBef>
                <a:spcPts val="0"/>
              </a:spcBef>
              <a:spcAft>
                <a:spcPts val="0"/>
              </a:spcAft>
              <a:buFont typeface="Symbol" panose="05050102010706020507" pitchFamily="18" charset="2"/>
              <a:buChar char="-"/>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Tree>
    <p:extLst>
      <p:ext uri="{BB962C8B-B14F-4D97-AF65-F5344CB8AC3E}">
        <p14:creationId xmlns:p14="http://schemas.microsoft.com/office/powerpoint/2010/main" val="523411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noAutofit/>
          </a:bodyPr>
          <a:lstStyle/>
          <a:p>
            <a:r>
              <a:rPr lang="en-GB"/>
              <a:t>Click to edit Master title style</a:t>
            </a:r>
            <a:endParaRPr lang="de-DE" dirty="0"/>
          </a:p>
        </p:txBody>
      </p:sp>
      <p:sp>
        <p:nvSpPr>
          <p:cNvPr id="3" name="Content Placeholder 2"/>
          <p:cNvSpPr>
            <a:spLocks noGrp="1"/>
          </p:cNvSpPr>
          <p:nvPr>
            <p:ph idx="1"/>
          </p:nvPr>
        </p:nvSpPr>
        <p:spPr bwMode="gray"/>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4" name="Date Placeholder 3"/>
          <p:cNvSpPr>
            <a:spLocks noGrp="1"/>
          </p:cNvSpPr>
          <p:nvPr>
            <p:ph type="dt" sz="half" idx="10"/>
          </p:nvPr>
        </p:nvSpPr>
        <p:spPr bwMode="gray"/>
        <p:txBody>
          <a:bodyPr>
            <a:noAutofit/>
          </a:bodyPr>
          <a:lstStyle/>
          <a:p>
            <a:r>
              <a:rPr lang="de-DE" dirty="0"/>
              <a:t>Autor (Vorname Nachname)</a:t>
            </a:r>
          </a:p>
        </p:txBody>
      </p:sp>
      <p:sp>
        <p:nvSpPr>
          <p:cNvPr id="5" name="Footer Placeholder 4"/>
          <p:cNvSpPr>
            <a:spLocks noGrp="1"/>
          </p:cNvSpPr>
          <p:nvPr>
            <p:ph type="ftr" sz="quarter" idx="11"/>
          </p:nvPr>
        </p:nvSpPr>
        <p:spPr bwMode="gray"/>
        <p:txBody>
          <a:bodyPr>
            <a:noAutofit/>
          </a:bodyPr>
          <a:lstStyle/>
          <a:p>
            <a:r>
              <a:rPr lang="de-DE" dirty="0"/>
              <a:t>Fußzeile (Titel der Präsentation)</a:t>
            </a:r>
          </a:p>
        </p:txBody>
      </p:sp>
      <p:sp>
        <p:nvSpPr>
          <p:cNvPr id="6" name="Slide Number Placeholder 5"/>
          <p:cNvSpPr>
            <a:spLocks noGrp="1"/>
          </p:cNvSpPr>
          <p:nvPr>
            <p:ph type="sldNum" sz="quarter" idx="12"/>
          </p:nvPr>
        </p:nvSpPr>
        <p:spPr bwMode="gray"/>
        <p:txBody>
          <a:bodyPr>
            <a:noAutofit/>
          </a:bodyPr>
          <a:lstStyle/>
          <a:p>
            <a:fld id="{9B00EF49-7894-4F53-A8DD-F7DB3BFC5032}" type="slidenum">
              <a:rPr lang="de-DE" smtClean="0"/>
              <a:t>‹Nr.›</a:t>
            </a:fld>
            <a:endParaRPr lang="de-DE" dirty="0"/>
          </a:p>
        </p:txBody>
      </p:sp>
    </p:spTree>
    <p:extLst>
      <p:ext uri="{BB962C8B-B14F-4D97-AF65-F5344CB8AC3E}">
        <p14:creationId xmlns:p14="http://schemas.microsoft.com/office/powerpoint/2010/main" val="17569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21" name="Rechteck 20"/>
          <p:cNvSpPr/>
          <p:nvPr userDrawn="1"/>
        </p:nvSpPr>
        <p:spPr bwMode="gray">
          <a:xfrm>
            <a:off x="-1" y="0"/>
            <a:ext cx="1219518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de-DE" dirty="0"/>
          </a:p>
        </p:txBody>
      </p:sp>
      <p:sp>
        <p:nvSpPr>
          <p:cNvPr id="19" name="Bildplatzhalter 4"/>
          <p:cNvSpPr>
            <a:spLocks noGrp="1"/>
          </p:cNvSpPr>
          <p:nvPr>
            <p:ph type="pic" sz="quarter" idx="13" hasCustomPrompt="1"/>
          </p:nvPr>
        </p:nvSpPr>
        <p:spPr bwMode="gray">
          <a:xfrm>
            <a:off x="2" y="1"/>
            <a:ext cx="12195179" cy="3357563"/>
          </a:xfrm>
          <a:noFill/>
        </p:spPr>
        <p:txBody>
          <a:bodyPr lIns="6372000" tIns="0" rIns="0" bIns="0" anchor="ctr"/>
          <a:lstStyle>
            <a:lvl1pPr algn="l">
              <a:spcBef>
                <a:spcPts val="0"/>
              </a:spcBef>
              <a:defRPr sz="1000" b="0" i="0" baseline="0">
                <a:solidFill>
                  <a:schemeClr val="tx1"/>
                </a:solidFill>
              </a:defRPr>
            </a:lvl1pPr>
          </a:lstStyle>
          <a:p>
            <a:r>
              <a:rPr lang="de-DE" dirty="0"/>
              <a:t>Fügen Sie bei Bedarf über das Icon ein Bild in den Platzhalter ein. </a:t>
            </a:r>
            <a:br>
              <a:rPr lang="de-DE" dirty="0"/>
            </a:br>
            <a:r>
              <a:rPr lang="de-DE" dirty="0"/>
              <a:t>Achten Sie hierbei darauf, ein Bild zu wählen, auf welchem </a:t>
            </a:r>
            <a:br>
              <a:rPr lang="de-DE" dirty="0"/>
            </a:br>
            <a:r>
              <a:rPr lang="de-DE" dirty="0"/>
              <a:t>das Logo mit der Unterzeile noch gut zu erkennen ist.</a:t>
            </a:r>
            <a:br>
              <a:rPr lang="de-DE" dirty="0"/>
            </a:br>
            <a:br>
              <a:rPr lang="de-DE" dirty="0"/>
            </a:br>
            <a:r>
              <a:rPr lang="de-DE" dirty="0"/>
              <a:t>Klicken Sie nach dem Einfügen auf Start | Folien | Zurücksetzen, </a:t>
            </a:r>
            <a:br>
              <a:rPr lang="de-DE" dirty="0"/>
            </a:br>
            <a:r>
              <a:rPr lang="de-DE" dirty="0"/>
              <a:t>um das Bild hinter die anderen Elemente zu legen.</a:t>
            </a:r>
          </a:p>
        </p:txBody>
      </p:sp>
      <p:sp>
        <p:nvSpPr>
          <p:cNvPr id="12" name="Rechteck 11"/>
          <p:cNvSpPr/>
          <p:nvPr userDrawn="1"/>
        </p:nvSpPr>
        <p:spPr bwMode="gray">
          <a:xfrm>
            <a:off x="-2" y="3573016"/>
            <a:ext cx="12195176" cy="32849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1" tIns="35994" rIns="53991" bIns="35994" numCol="1" spcCol="0" rtlCol="0" fromWordArt="0" anchor="b" anchorCtr="0" forceAA="0" compatLnSpc="1">
            <a:prstTxWarp prst="textNoShape">
              <a:avLst/>
            </a:prstTxWarp>
            <a:noAutofit/>
          </a:bodyPr>
          <a:lstStyle/>
          <a:p>
            <a:pPr lvl="0" algn="r"/>
            <a:endParaRPr lang="de-DE" sz="800" dirty="0"/>
          </a:p>
        </p:txBody>
      </p:sp>
      <p:sp>
        <p:nvSpPr>
          <p:cNvPr id="2" name="Title 1"/>
          <p:cNvSpPr>
            <a:spLocks noGrp="1"/>
          </p:cNvSpPr>
          <p:nvPr>
            <p:ph type="title" hasCustomPrompt="1"/>
          </p:nvPr>
        </p:nvSpPr>
        <p:spPr bwMode="gray">
          <a:xfrm>
            <a:off x="408955" y="4077072"/>
            <a:ext cx="11376000" cy="1008000"/>
          </a:xfrm>
        </p:spPr>
        <p:txBody>
          <a:bodyPr bIns="35994" anchor="b"/>
          <a:lstStyle>
            <a:lvl1pPr>
              <a:defRPr sz="3600" baseline="0">
                <a:solidFill>
                  <a:schemeClr val="tx2"/>
                </a:solidFill>
                <a:latin typeface="+mj-lt"/>
              </a:defRPr>
            </a:lvl1pPr>
          </a:lstStyle>
          <a:p>
            <a:r>
              <a:rPr lang="de-DE" dirty="0"/>
              <a:t>Kapitelname </a:t>
            </a:r>
            <a:br>
              <a:rPr lang="de-DE" dirty="0"/>
            </a:br>
            <a:r>
              <a:rPr lang="de-DE" dirty="0"/>
              <a:t>(max. 2 Zeilen)</a:t>
            </a:r>
          </a:p>
        </p:txBody>
      </p:sp>
      <p:sp>
        <p:nvSpPr>
          <p:cNvPr id="3" name="Text Placeholder 2"/>
          <p:cNvSpPr>
            <a:spLocks noGrp="1"/>
          </p:cNvSpPr>
          <p:nvPr>
            <p:ph type="body" idx="1" hasCustomPrompt="1"/>
          </p:nvPr>
        </p:nvSpPr>
        <p:spPr bwMode="gray">
          <a:xfrm>
            <a:off x="408955" y="5157320"/>
            <a:ext cx="11376000" cy="1152000"/>
          </a:xfrm>
        </p:spPr>
        <p:txBody>
          <a:bodyPr/>
          <a:lstStyle>
            <a:lvl1pPr marL="0" indent="0">
              <a:spcBef>
                <a:spcPts val="0"/>
              </a:spcBef>
              <a:spcAft>
                <a:spcPts val="0"/>
              </a:spcAft>
              <a:buFont typeface="Arial" panose="020B0604020202020204" pitchFamily="34" charset="0"/>
              <a:buNone/>
              <a:defRPr sz="1800">
                <a:solidFill>
                  <a:schemeClr val="tx1"/>
                </a:solidFill>
                <a:latin typeface="+mj-lt"/>
              </a:defRPr>
            </a:lvl1pPr>
            <a:lvl2pPr marL="0" indent="0">
              <a:spcBef>
                <a:spcPts val="0"/>
              </a:spcBef>
              <a:spcAft>
                <a:spcPts val="0"/>
              </a:spcAft>
              <a:buFont typeface="Arial" panose="020B0604020202020204" pitchFamily="34" charset="0"/>
              <a:buNone/>
              <a:defRPr sz="1400">
                <a:solidFill>
                  <a:schemeClr val="tx1"/>
                </a:solidFill>
                <a:latin typeface="+mn-lt"/>
              </a:defRPr>
            </a:lvl2pPr>
            <a:lvl3pPr marL="0" indent="0">
              <a:spcBef>
                <a:spcPts val="0"/>
              </a:spcBef>
              <a:spcAft>
                <a:spcPts val="0"/>
              </a:spcAft>
              <a:buFont typeface="Arial" panose="020B0604020202020204" pitchFamily="34" charset="0"/>
              <a:buNone/>
              <a:defRPr sz="1400">
                <a:solidFill>
                  <a:schemeClr val="tx1"/>
                </a:solidFill>
                <a:latin typeface="+mn-lt"/>
              </a:defRPr>
            </a:lvl3pPr>
            <a:lvl4pPr marL="0" indent="0">
              <a:spcBef>
                <a:spcPts val="0"/>
              </a:spcBef>
              <a:spcAft>
                <a:spcPts val="0"/>
              </a:spcAft>
              <a:buFont typeface="Arial" panose="020B0604020202020204" pitchFamily="34" charset="0"/>
              <a:buNone/>
              <a:defRPr sz="1400">
                <a:solidFill>
                  <a:schemeClr val="tx1"/>
                </a:solidFill>
                <a:latin typeface="+mn-lt"/>
              </a:defRPr>
            </a:lvl4pPr>
            <a:lvl5pPr marL="0" indent="0">
              <a:spcBef>
                <a:spcPts val="0"/>
              </a:spcBef>
              <a:spcAft>
                <a:spcPts val="0"/>
              </a:spcAft>
              <a:buFont typeface="Arial" panose="020B0604020202020204" pitchFamily="34" charset="0"/>
              <a:buNone/>
              <a:defRPr sz="1400">
                <a:solidFill>
                  <a:schemeClr val="tx1"/>
                </a:solidFill>
                <a:latin typeface="+mn-lt"/>
              </a:defRPr>
            </a:lvl5pPr>
            <a:lvl6pPr marL="0" indent="0">
              <a:spcBef>
                <a:spcPts val="0"/>
              </a:spcBef>
              <a:spcAft>
                <a:spcPts val="0"/>
              </a:spcAft>
              <a:buFont typeface="Arial" panose="020B0604020202020204" pitchFamily="34" charset="0"/>
              <a:buNone/>
              <a:defRPr sz="1400">
                <a:solidFill>
                  <a:schemeClr val="tx1"/>
                </a:solidFill>
                <a:latin typeface="+mn-lt"/>
              </a:defRPr>
            </a:lvl6pPr>
            <a:lvl7pPr marL="0" indent="0">
              <a:spcBef>
                <a:spcPts val="0"/>
              </a:spcBef>
              <a:spcAft>
                <a:spcPts val="0"/>
              </a:spcAft>
              <a:buFont typeface="Arial" panose="020B0604020202020204" pitchFamily="34" charset="0"/>
              <a:buNone/>
              <a:defRPr sz="1400">
                <a:solidFill>
                  <a:schemeClr val="tx1"/>
                </a:solidFill>
                <a:latin typeface="+mn-lt"/>
              </a:defRPr>
            </a:lvl7pPr>
            <a:lvl8pPr marL="0" indent="0">
              <a:spcBef>
                <a:spcPts val="0"/>
              </a:spcBef>
              <a:spcAft>
                <a:spcPts val="0"/>
              </a:spcAft>
              <a:buFont typeface="Arial" panose="020B0604020202020204" pitchFamily="34" charset="0"/>
              <a:buNone/>
              <a:defRPr sz="1400">
                <a:solidFill>
                  <a:schemeClr val="tx1"/>
                </a:solidFill>
                <a:latin typeface="+mn-lt"/>
              </a:defRPr>
            </a:lvl8pPr>
            <a:lvl9pPr marL="0" indent="0">
              <a:spcBef>
                <a:spcPts val="0"/>
              </a:spcBef>
              <a:spcAft>
                <a:spcPts val="0"/>
              </a:spcAft>
              <a:buFont typeface="Arial" panose="020B0604020202020204" pitchFamily="34" charset="0"/>
              <a:buNone/>
              <a:defRPr sz="1400">
                <a:solidFill>
                  <a:schemeClr val="tx1"/>
                </a:solidFill>
                <a:latin typeface="+mn-lt"/>
              </a:defRPr>
            </a:lvl9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6</a:t>
            </a:r>
          </a:p>
          <a:p>
            <a:pPr lvl="6"/>
            <a:r>
              <a:rPr lang="de-DE" dirty="0"/>
              <a:t>7</a:t>
            </a:r>
          </a:p>
          <a:p>
            <a:pPr lvl="7"/>
            <a:r>
              <a:rPr lang="de-DE" dirty="0"/>
              <a:t>8</a:t>
            </a:r>
          </a:p>
          <a:p>
            <a:pPr lvl="8"/>
            <a:r>
              <a:rPr lang="de-DE" dirty="0"/>
              <a:t>9</a:t>
            </a:r>
          </a:p>
          <a:p>
            <a:pPr lvl="0"/>
            <a:endParaRPr lang="de-DE" dirty="0"/>
          </a:p>
        </p:txBody>
      </p:sp>
      <p:sp>
        <p:nvSpPr>
          <p:cNvPr id="20" name="Textplatzhalter 9"/>
          <p:cNvSpPr>
            <a:spLocks noGrp="1"/>
          </p:cNvSpPr>
          <p:nvPr>
            <p:ph type="body" sz="quarter" idx="14" hasCustomPrompt="1"/>
          </p:nvPr>
        </p:nvSpPr>
        <p:spPr bwMode="gray">
          <a:xfrm>
            <a:off x="408955" y="161655"/>
            <a:ext cx="432000" cy="460800"/>
          </a:xfrm>
          <a:blipFill>
            <a:blip r:embed="rId2"/>
            <a:stretch>
              <a:fillRect/>
            </a:stretch>
          </a:blipFill>
        </p:spPr>
        <p:txBody>
          <a:bodyPr/>
          <a:lstStyle>
            <a:lvl1pPr marL="0" indent="0">
              <a:lnSpc>
                <a:spcPct val="100000"/>
              </a:lnSpc>
              <a:spcBef>
                <a:spcPts val="0"/>
              </a:spcBef>
              <a:spcAft>
                <a:spcPts val="0"/>
              </a:spcAft>
              <a:buFont typeface="Arial" panose="020B0604020202020204" pitchFamily="34" charset="0"/>
              <a:buNone/>
              <a:defRPr sz="100" b="0">
                <a:solidFill>
                  <a:schemeClr val="bg1"/>
                </a:solidFill>
              </a:defRPr>
            </a:lvl1pPr>
            <a:lvl2pPr marL="0" indent="0">
              <a:lnSpc>
                <a:spcPct val="100000"/>
              </a:lnSpc>
              <a:spcBef>
                <a:spcPts val="0"/>
              </a:spcBef>
              <a:spcAft>
                <a:spcPts val="0"/>
              </a:spcAft>
              <a:buFont typeface="Arial" panose="020B0604020202020204" pitchFamily="34" charset="0"/>
              <a:buNone/>
              <a:defRPr sz="100" b="0">
                <a:solidFill>
                  <a:schemeClr val="bg1"/>
                </a:solidFill>
              </a:defRPr>
            </a:lvl2pPr>
            <a:lvl3pPr marL="0" indent="0">
              <a:lnSpc>
                <a:spcPct val="100000"/>
              </a:lnSpc>
              <a:spcBef>
                <a:spcPts val="0"/>
              </a:spcBef>
              <a:spcAft>
                <a:spcPts val="0"/>
              </a:spcAft>
              <a:buNone/>
              <a:defRPr sz="100" b="0">
                <a:solidFill>
                  <a:schemeClr val="bg1"/>
                </a:solidFill>
              </a:defRPr>
            </a:lvl3pPr>
            <a:lvl4pPr marL="0" indent="0">
              <a:lnSpc>
                <a:spcPct val="100000"/>
              </a:lnSpc>
              <a:spcBef>
                <a:spcPts val="0"/>
              </a:spcBef>
              <a:spcAft>
                <a:spcPts val="0"/>
              </a:spcAft>
              <a:buNone/>
              <a:defRPr sz="100" b="0">
                <a:solidFill>
                  <a:schemeClr val="bg1"/>
                </a:solidFill>
              </a:defRPr>
            </a:lvl4pPr>
            <a:lvl5pPr marL="0" indent="0">
              <a:lnSpc>
                <a:spcPct val="100000"/>
              </a:lnSpc>
              <a:spcBef>
                <a:spcPts val="0"/>
              </a:spcBef>
              <a:spcAft>
                <a:spcPts val="0"/>
              </a:spcAft>
              <a:buNone/>
              <a:defRPr sz="100" b="0">
                <a:solidFill>
                  <a:schemeClr val="bg1"/>
                </a:solidFill>
              </a:defRPr>
            </a:lvl5pPr>
            <a:lvl6pPr marL="0" indent="0">
              <a:lnSpc>
                <a:spcPct val="100000"/>
              </a:lnSpc>
              <a:spcBef>
                <a:spcPts val="0"/>
              </a:spcBef>
              <a:spcAft>
                <a:spcPts val="0"/>
              </a:spcAft>
              <a:buNone/>
              <a:defRPr sz="100" b="0">
                <a:solidFill>
                  <a:schemeClr val="bg1"/>
                </a:solidFill>
              </a:defRPr>
            </a:lvl6pPr>
            <a:lvl7pPr marL="0" indent="0">
              <a:lnSpc>
                <a:spcPct val="100000"/>
              </a:lnSpc>
              <a:spcBef>
                <a:spcPts val="0"/>
              </a:spcBef>
              <a:spcAft>
                <a:spcPts val="0"/>
              </a:spcAft>
              <a:buNone/>
              <a:defRPr sz="100" b="0">
                <a:solidFill>
                  <a:schemeClr val="bg1"/>
                </a:solidFill>
              </a:defRPr>
            </a:lvl7pPr>
            <a:lvl8pPr marL="0" indent="0">
              <a:lnSpc>
                <a:spcPct val="100000"/>
              </a:lnSpc>
              <a:spcBef>
                <a:spcPts val="0"/>
              </a:spcBef>
              <a:spcAft>
                <a:spcPts val="0"/>
              </a:spcAft>
              <a:buNone/>
              <a:defRPr sz="100" b="0">
                <a:solidFill>
                  <a:schemeClr val="bg1"/>
                </a:solidFill>
              </a:defRPr>
            </a:lvl8pPr>
            <a:lvl9pPr marL="0" indent="0">
              <a:lnSpc>
                <a:spcPct val="100000"/>
              </a:lnSpc>
              <a:spcBef>
                <a:spcPts val="0"/>
              </a:spcBef>
              <a:spcAft>
                <a:spcPts val="0"/>
              </a:spcAft>
              <a:buNone/>
              <a:defRPr sz="100" b="0">
                <a:solidFill>
                  <a:schemeClr val="bg1"/>
                </a:solidFill>
              </a:defRPr>
            </a:lvl9pPr>
          </a:lstStyle>
          <a:p>
            <a:pPr lvl="0"/>
            <a:r>
              <a:rPr lang="de-DE" dirty="0"/>
              <a:t> </a:t>
            </a:r>
          </a:p>
        </p:txBody>
      </p:sp>
      <p:sp>
        <p:nvSpPr>
          <p:cNvPr id="9" name="Rechteck 8"/>
          <p:cNvSpPr/>
          <p:nvPr userDrawn="1"/>
        </p:nvSpPr>
        <p:spPr bwMode="gray">
          <a:xfrm>
            <a:off x="3" y="3429001"/>
            <a:ext cx="12195174"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de-DE" dirty="0"/>
          </a:p>
        </p:txBody>
      </p:sp>
    </p:spTree>
    <p:extLst>
      <p:ext uri="{BB962C8B-B14F-4D97-AF65-F5344CB8AC3E}">
        <p14:creationId xmlns:p14="http://schemas.microsoft.com/office/powerpoint/2010/main" val="1360126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GB"/>
              <a:t>Click to edit Master title style</a:t>
            </a:r>
            <a:endParaRPr lang="de-DE" dirty="0"/>
          </a:p>
        </p:txBody>
      </p:sp>
      <p:sp>
        <p:nvSpPr>
          <p:cNvPr id="3" name="Content Placeholder 2"/>
          <p:cNvSpPr>
            <a:spLocks noGrp="1"/>
          </p:cNvSpPr>
          <p:nvPr>
            <p:ph sz="half" idx="1"/>
          </p:nvPr>
        </p:nvSpPr>
        <p:spPr bwMode="gray">
          <a:xfrm>
            <a:off x="408955" y="2205344"/>
            <a:ext cx="5544000" cy="424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4" name="Content Placeholder 3"/>
          <p:cNvSpPr>
            <a:spLocks noGrp="1"/>
          </p:cNvSpPr>
          <p:nvPr>
            <p:ph sz="half" idx="2"/>
          </p:nvPr>
        </p:nvSpPr>
        <p:spPr bwMode="gray">
          <a:xfrm>
            <a:off x="6241603" y="2205344"/>
            <a:ext cx="5544000" cy="424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5" name="Date Placeholder 4"/>
          <p:cNvSpPr>
            <a:spLocks noGrp="1"/>
          </p:cNvSpPr>
          <p:nvPr>
            <p:ph type="dt" sz="half" idx="10"/>
          </p:nvPr>
        </p:nvSpPr>
        <p:spPr bwMode="gray"/>
        <p:txBody>
          <a:bodyPr/>
          <a:lstStyle/>
          <a:p>
            <a:r>
              <a:rPr lang="de-DE" dirty="0"/>
              <a:t>Autor (Vorname Nachname)</a:t>
            </a:r>
          </a:p>
        </p:txBody>
      </p:sp>
      <p:sp>
        <p:nvSpPr>
          <p:cNvPr id="6" name="Footer Placeholder 5"/>
          <p:cNvSpPr>
            <a:spLocks noGrp="1"/>
          </p:cNvSpPr>
          <p:nvPr>
            <p:ph type="ftr" sz="quarter" idx="11"/>
          </p:nvPr>
        </p:nvSpPr>
        <p:spPr bwMode="gray"/>
        <p:txBody>
          <a:bodyPr/>
          <a:lstStyle/>
          <a:p>
            <a:r>
              <a:rPr lang="de-DE" dirty="0"/>
              <a:t>Fußzeile (Titel der Präsentation)</a:t>
            </a:r>
          </a:p>
        </p:txBody>
      </p:sp>
      <p:sp>
        <p:nvSpPr>
          <p:cNvPr id="7" name="Slide Number Placeholder 6"/>
          <p:cNvSpPr>
            <a:spLocks noGrp="1"/>
          </p:cNvSpPr>
          <p:nvPr>
            <p:ph type="sldNum" sz="quarter" idx="12"/>
          </p:nvPr>
        </p:nvSpPr>
        <p:spPr bwMode="gray"/>
        <p:txBody>
          <a:bodyPr/>
          <a:lstStyle/>
          <a:p>
            <a:fld id="{9B00EF49-7894-4F53-A8DD-F7DB3BFC5032}" type="slidenum">
              <a:rPr lang="de-DE" smtClean="0"/>
              <a:t>‹Nr.›</a:t>
            </a:fld>
            <a:endParaRPr lang="de-DE" dirty="0"/>
          </a:p>
        </p:txBody>
      </p:sp>
    </p:spTree>
    <p:extLst>
      <p:ext uri="{BB962C8B-B14F-4D97-AF65-F5344CB8AC3E}">
        <p14:creationId xmlns:p14="http://schemas.microsoft.com/office/powerpoint/2010/main" val="706964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08955" y="1124744"/>
            <a:ext cx="5544000" cy="720000"/>
          </a:xfrm>
        </p:spPr>
        <p:txBody>
          <a:bodyPr/>
          <a:lstStyle/>
          <a:p>
            <a:r>
              <a:rPr lang="en-GB"/>
              <a:t>Click to edit Master title style</a:t>
            </a:r>
            <a:endParaRPr lang="de-DE" dirty="0"/>
          </a:p>
        </p:txBody>
      </p:sp>
      <p:sp>
        <p:nvSpPr>
          <p:cNvPr id="3" name="Content Placeholder 2"/>
          <p:cNvSpPr>
            <a:spLocks noGrp="1"/>
          </p:cNvSpPr>
          <p:nvPr>
            <p:ph sz="half" idx="1"/>
          </p:nvPr>
        </p:nvSpPr>
        <p:spPr bwMode="gray">
          <a:xfrm>
            <a:off x="408955" y="2205344"/>
            <a:ext cx="5544000" cy="424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5" name="Date Placeholder 4"/>
          <p:cNvSpPr>
            <a:spLocks noGrp="1"/>
          </p:cNvSpPr>
          <p:nvPr>
            <p:ph type="dt" sz="half" idx="10"/>
          </p:nvPr>
        </p:nvSpPr>
        <p:spPr bwMode="gray"/>
        <p:txBody>
          <a:bodyPr/>
          <a:lstStyle/>
          <a:p>
            <a:r>
              <a:rPr lang="de-DE" dirty="0"/>
              <a:t>Autor (Vorname Nachname)</a:t>
            </a:r>
          </a:p>
        </p:txBody>
      </p:sp>
      <p:sp>
        <p:nvSpPr>
          <p:cNvPr id="6" name="Footer Placeholder 5"/>
          <p:cNvSpPr>
            <a:spLocks noGrp="1"/>
          </p:cNvSpPr>
          <p:nvPr>
            <p:ph type="ftr" sz="quarter" idx="11"/>
          </p:nvPr>
        </p:nvSpPr>
        <p:spPr bwMode="gray"/>
        <p:txBody>
          <a:bodyPr/>
          <a:lstStyle/>
          <a:p>
            <a:r>
              <a:rPr lang="de-DE" dirty="0"/>
              <a:t>Fußzeile (Titel der Präsentation)</a:t>
            </a:r>
          </a:p>
        </p:txBody>
      </p:sp>
      <p:sp>
        <p:nvSpPr>
          <p:cNvPr id="7" name="Slide Number Placeholder 6"/>
          <p:cNvSpPr>
            <a:spLocks noGrp="1"/>
          </p:cNvSpPr>
          <p:nvPr>
            <p:ph type="sldNum" sz="quarter" idx="12"/>
          </p:nvPr>
        </p:nvSpPr>
        <p:spPr bwMode="gray"/>
        <p:txBody>
          <a:bodyPr/>
          <a:lstStyle/>
          <a:p>
            <a:fld id="{9B00EF49-7894-4F53-A8DD-F7DB3BFC5032}" type="slidenum">
              <a:rPr lang="de-DE" smtClean="0"/>
              <a:t>‹Nr.›</a:t>
            </a:fld>
            <a:endParaRPr lang="de-DE" dirty="0"/>
          </a:p>
        </p:txBody>
      </p:sp>
      <p:sp>
        <p:nvSpPr>
          <p:cNvPr id="9" name="Bildplatzhalter 8"/>
          <p:cNvSpPr>
            <a:spLocks noGrp="1"/>
          </p:cNvSpPr>
          <p:nvPr>
            <p:ph type="pic" sz="quarter" idx="13" hasCustomPrompt="1"/>
          </p:nvPr>
        </p:nvSpPr>
        <p:spPr bwMode="gray">
          <a:xfrm>
            <a:off x="6241603" y="836712"/>
            <a:ext cx="5953572" cy="6021288"/>
          </a:xfrm>
          <a:solidFill>
            <a:srgbClr val="E6E7E8"/>
          </a:solidFill>
          <a:ln>
            <a:noFill/>
          </a:ln>
        </p:spPr>
        <p:txBody>
          <a:bodyPr tIns="791866" anchor="ctr"/>
          <a:lstStyle>
            <a:lvl1pPr algn="ctr">
              <a:lnSpc>
                <a:spcPct val="100000"/>
              </a:lnSpc>
              <a:spcBef>
                <a:spcPts val="0"/>
              </a:spcBef>
              <a:defRPr sz="1000">
                <a:solidFill>
                  <a:schemeClr val="tx1"/>
                </a:solidFill>
              </a:defRPr>
            </a:lvl1pPr>
          </a:lstStyle>
          <a:p>
            <a:r>
              <a:rPr lang="de-DE" dirty="0"/>
              <a:t>Fügen Sie über Klick auf das Icon </a:t>
            </a:r>
            <a:br>
              <a:rPr lang="de-DE" dirty="0"/>
            </a:br>
            <a:r>
              <a:rPr lang="de-DE" dirty="0"/>
              <a:t>ein Bild in den Platzhalter ein.</a:t>
            </a:r>
          </a:p>
        </p:txBody>
      </p:sp>
    </p:spTree>
    <p:extLst>
      <p:ext uri="{BB962C8B-B14F-4D97-AF65-F5344CB8AC3E}">
        <p14:creationId xmlns:p14="http://schemas.microsoft.com/office/powerpoint/2010/main" val="597972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5" name="Date Placeholder 4"/>
          <p:cNvSpPr>
            <a:spLocks noGrp="1"/>
          </p:cNvSpPr>
          <p:nvPr>
            <p:ph type="dt" sz="half" idx="10"/>
          </p:nvPr>
        </p:nvSpPr>
        <p:spPr bwMode="gray"/>
        <p:txBody>
          <a:bodyPr/>
          <a:lstStyle/>
          <a:p>
            <a:r>
              <a:rPr lang="de-DE" dirty="0"/>
              <a:t>Autor (Vorname Nachname)</a:t>
            </a:r>
          </a:p>
        </p:txBody>
      </p:sp>
      <p:sp>
        <p:nvSpPr>
          <p:cNvPr id="6" name="Footer Placeholder 5"/>
          <p:cNvSpPr>
            <a:spLocks noGrp="1"/>
          </p:cNvSpPr>
          <p:nvPr>
            <p:ph type="ftr" sz="quarter" idx="11"/>
          </p:nvPr>
        </p:nvSpPr>
        <p:spPr bwMode="gray"/>
        <p:txBody>
          <a:bodyPr/>
          <a:lstStyle/>
          <a:p>
            <a:r>
              <a:rPr lang="de-DE" dirty="0"/>
              <a:t>Fußzeile (Titel der Präsentation)</a:t>
            </a:r>
          </a:p>
        </p:txBody>
      </p:sp>
      <p:sp>
        <p:nvSpPr>
          <p:cNvPr id="7" name="Slide Number Placeholder 6"/>
          <p:cNvSpPr>
            <a:spLocks noGrp="1"/>
          </p:cNvSpPr>
          <p:nvPr>
            <p:ph type="sldNum" sz="quarter" idx="12"/>
          </p:nvPr>
        </p:nvSpPr>
        <p:spPr bwMode="gray"/>
        <p:txBody>
          <a:bodyPr/>
          <a:lstStyle/>
          <a:p>
            <a:fld id="{9B00EF49-7894-4F53-A8DD-F7DB3BFC5032}" type="slidenum">
              <a:rPr lang="de-DE" smtClean="0"/>
              <a:t>‹Nr.›</a:t>
            </a:fld>
            <a:endParaRPr lang="de-DE" dirty="0"/>
          </a:p>
        </p:txBody>
      </p:sp>
      <p:sp>
        <p:nvSpPr>
          <p:cNvPr id="9" name="Bildplatzhalter 8"/>
          <p:cNvSpPr>
            <a:spLocks noGrp="1"/>
          </p:cNvSpPr>
          <p:nvPr>
            <p:ph type="pic" sz="quarter" idx="13" hasCustomPrompt="1"/>
          </p:nvPr>
        </p:nvSpPr>
        <p:spPr bwMode="gray">
          <a:xfrm>
            <a:off x="0" y="836712"/>
            <a:ext cx="12195175" cy="6021288"/>
          </a:xfrm>
          <a:solidFill>
            <a:srgbClr val="E6E7E8"/>
          </a:solidFill>
          <a:ln>
            <a:noFill/>
          </a:ln>
        </p:spPr>
        <p:txBody>
          <a:bodyPr tIns="791866" anchor="ctr"/>
          <a:lstStyle>
            <a:lvl1pPr algn="ctr">
              <a:lnSpc>
                <a:spcPct val="100000"/>
              </a:lnSpc>
              <a:spcBef>
                <a:spcPts val="0"/>
              </a:spcBef>
              <a:defRPr sz="1000">
                <a:solidFill>
                  <a:schemeClr val="tx1"/>
                </a:solidFill>
              </a:defRPr>
            </a:lvl1pPr>
          </a:lstStyle>
          <a:p>
            <a:r>
              <a:rPr lang="de-DE" dirty="0"/>
              <a:t>Fügen Sie über Klick auf das Icon </a:t>
            </a:r>
            <a:br>
              <a:rPr lang="de-DE" dirty="0"/>
            </a:br>
            <a:r>
              <a:rPr lang="de-DE" dirty="0"/>
              <a:t>ein Bild in den Platzhalter ein. </a:t>
            </a:r>
          </a:p>
        </p:txBody>
      </p:sp>
      <p:sp>
        <p:nvSpPr>
          <p:cNvPr id="2" name="Titel 1"/>
          <p:cNvSpPr>
            <a:spLocks noGrp="1"/>
          </p:cNvSpPr>
          <p:nvPr>
            <p:ph type="title" hasCustomPrompt="1"/>
          </p:nvPr>
        </p:nvSpPr>
        <p:spPr bwMode="gray">
          <a:xfrm>
            <a:off x="7341466" y="5157220"/>
            <a:ext cx="4853710" cy="533178"/>
          </a:xfrm>
          <a:solidFill>
            <a:srgbClr val="FFFFFF">
              <a:alpha val="69804"/>
            </a:srgbClr>
          </a:solidFill>
        </p:spPr>
        <p:txBody>
          <a:bodyPr wrap="none" lIns="215963" tIns="71987" rIns="410400" bIns="71987" anchor="b">
            <a:spAutoFit/>
          </a:bodyPr>
          <a:lstStyle>
            <a:lvl1pPr algn="r">
              <a:defRPr/>
            </a:lvl1pPr>
          </a:lstStyle>
          <a:p>
            <a:r>
              <a:rPr lang="de-DE" dirty="0"/>
              <a:t>Text durch Klicken bearbeiten</a:t>
            </a:r>
          </a:p>
        </p:txBody>
      </p:sp>
    </p:spTree>
    <p:extLst>
      <p:ext uri="{BB962C8B-B14F-4D97-AF65-F5344CB8AC3E}">
        <p14:creationId xmlns:p14="http://schemas.microsoft.com/office/powerpoint/2010/main" val="3999774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08955" y="1124744"/>
            <a:ext cx="11376000" cy="720000"/>
          </a:xfrm>
          <a:prstGeom prst="rect">
            <a:avLst/>
          </a:prstGeom>
        </p:spPr>
        <p:txBody>
          <a:bodyPr vert="horz" lIns="0" tIns="0" rIns="0" bIns="0" rtlCol="0" anchor="t">
            <a:noAutofit/>
          </a:bodyPr>
          <a:lstStyle/>
          <a:p>
            <a:r>
              <a:rPr lang="de-DE" dirty="0"/>
              <a:t>Titelmasterformat durch Klicken bearbeiten</a:t>
            </a:r>
          </a:p>
        </p:txBody>
      </p:sp>
      <p:sp>
        <p:nvSpPr>
          <p:cNvPr id="3" name="Text Placeholder 2"/>
          <p:cNvSpPr>
            <a:spLocks noGrp="1"/>
          </p:cNvSpPr>
          <p:nvPr>
            <p:ph type="body" idx="1"/>
          </p:nvPr>
        </p:nvSpPr>
        <p:spPr bwMode="gray">
          <a:xfrm>
            <a:off x="408955" y="2204864"/>
            <a:ext cx="11340000" cy="4248000"/>
          </a:xfrm>
          <a:prstGeom prst="rect">
            <a:avLst/>
          </a:prstGeom>
        </p:spPr>
        <p:txBody>
          <a:bodyPr vert="horz" lIns="0" tIns="0" rIns="0" bIns="0" rtlCol="0">
            <a:no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6</a:t>
            </a:r>
          </a:p>
          <a:p>
            <a:pPr lvl="6"/>
            <a:r>
              <a:rPr lang="de-DE" dirty="0"/>
              <a:t>7</a:t>
            </a:r>
          </a:p>
          <a:p>
            <a:pPr lvl="7"/>
            <a:r>
              <a:rPr lang="de-DE" dirty="0"/>
              <a:t>8</a:t>
            </a:r>
          </a:p>
          <a:p>
            <a:pPr lvl="8"/>
            <a:r>
              <a:rPr lang="de-DE" dirty="0"/>
              <a:t>9</a:t>
            </a:r>
          </a:p>
        </p:txBody>
      </p:sp>
      <p:sp>
        <p:nvSpPr>
          <p:cNvPr id="4" name="Date Placeholder 3"/>
          <p:cNvSpPr>
            <a:spLocks noGrp="1"/>
          </p:cNvSpPr>
          <p:nvPr>
            <p:ph type="dt" sz="half" idx="2"/>
          </p:nvPr>
        </p:nvSpPr>
        <p:spPr bwMode="gray">
          <a:xfrm>
            <a:off x="984460" y="332680"/>
            <a:ext cx="3024000" cy="216000"/>
          </a:xfrm>
          <a:prstGeom prst="rect">
            <a:avLst/>
          </a:prstGeom>
        </p:spPr>
        <p:txBody>
          <a:bodyPr vert="horz" lIns="0" tIns="28795" rIns="0" bIns="0" rtlCol="0" anchor="t"/>
          <a:lstStyle>
            <a:lvl1pPr algn="l">
              <a:defRPr sz="1000">
                <a:solidFill>
                  <a:schemeClr val="accent1"/>
                </a:solidFill>
                <a:latin typeface="+mn-lt"/>
              </a:defRPr>
            </a:lvl1pPr>
          </a:lstStyle>
          <a:p>
            <a:r>
              <a:rPr lang="de-DE" dirty="0"/>
              <a:t>Autor (Vorname Nachname)</a:t>
            </a:r>
          </a:p>
        </p:txBody>
      </p:sp>
      <p:sp>
        <p:nvSpPr>
          <p:cNvPr id="5" name="Footer Placeholder 4"/>
          <p:cNvSpPr>
            <a:spLocks noGrp="1"/>
          </p:cNvSpPr>
          <p:nvPr>
            <p:ph type="ftr" sz="quarter" idx="3"/>
          </p:nvPr>
        </p:nvSpPr>
        <p:spPr bwMode="gray">
          <a:xfrm>
            <a:off x="6241603" y="332656"/>
            <a:ext cx="5184000" cy="216000"/>
          </a:xfrm>
          <a:prstGeom prst="rect">
            <a:avLst/>
          </a:prstGeom>
        </p:spPr>
        <p:txBody>
          <a:bodyPr vert="horz" lIns="0" tIns="28795" rIns="0" bIns="0" rtlCol="0" anchor="t"/>
          <a:lstStyle>
            <a:lvl1pPr algn="r">
              <a:defRPr sz="1000">
                <a:solidFill>
                  <a:schemeClr val="tx1"/>
                </a:solidFill>
                <a:latin typeface="+mj-lt"/>
              </a:defRPr>
            </a:lvl1pPr>
          </a:lstStyle>
          <a:p>
            <a:r>
              <a:rPr lang="de-DE" dirty="0"/>
              <a:t>Fußzeile (Titel der Präsentation)</a:t>
            </a:r>
          </a:p>
        </p:txBody>
      </p:sp>
      <p:sp>
        <p:nvSpPr>
          <p:cNvPr id="6" name="Slide Number Placeholder 5"/>
          <p:cNvSpPr>
            <a:spLocks noGrp="1"/>
          </p:cNvSpPr>
          <p:nvPr>
            <p:ph type="sldNum" sz="quarter" idx="4"/>
          </p:nvPr>
        </p:nvSpPr>
        <p:spPr bwMode="gray">
          <a:xfrm>
            <a:off x="11426219" y="332656"/>
            <a:ext cx="360000" cy="216000"/>
          </a:xfrm>
          <a:prstGeom prst="rect">
            <a:avLst/>
          </a:prstGeom>
        </p:spPr>
        <p:txBody>
          <a:bodyPr vert="horz" lIns="0" tIns="28795" rIns="0" bIns="0" rtlCol="0" anchor="t"/>
          <a:lstStyle>
            <a:lvl1pPr algn="r">
              <a:defRPr sz="1000">
                <a:solidFill>
                  <a:schemeClr val="tx1"/>
                </a:solidFill>
                <a:latin typeface="+mj-lt"/>
              </a:defRPr>
            </a:lvl1pPr>
          </a:lstStyle>
          <a:p>
            <a:fld id="{9B00EF49-7894-4F53-A8DD-F7DB3BFC5032}" type="slidenum">
              <a:rPr lang="de-DE" smtClean="0"/>
              <a:pPr/>
              <a:t>‹Nr.›</a:t>
            </a:fld>
            <a:endParaRPr lang="de-DE" dirty="0"/>
          </a:p>
        </p:txBody>
      </p:sp>
      <p:grpSp>
        <p:nvGrpSpPr>
          <p:cNvPr id="24" name="Gruppieren 23"/>
          <p:cNvGrpSpPr/>
          <p:nvPr userDrawn="1"/>
        </p:nvGrpSpPr>
        <p:grpSpPr bwMode="gray">
          <a:xfrm>
            <a:off x="408955" y="-171392"/>
            <a:ext cx="11377264" cy="72000"/>
            <a:chOff x="306636" y="-675416"/>
            <a:chExt cx="8530727" cy="360000"/>
          </a:xfrm>
        </p:grpSpPr>
        <p:cxnSp>
          <p:nvCxnSpPr>
            <p:cNvPr id="13" name="Gerade Verbindung 12"/>
            <p:cNvCxnSpPr/>
            <p:nvPr userDrawn="1"/>
          </p:nvCxnSpPr>
          <p:spPr bwMode="gray">
            <a:xfrm>
              <a:off x="306636" y="-675416"/>
              <a:ext cx="0" cy="36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a:off x="3006233" y="-675416"/>
              <a:ext cx="0" cy="3600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a:off x="3222201" y="-675416"/>
              <a:ext cx="0" cy="3600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userDrawn="1"/>
          </p:nvCxnSpPr>
          <p:spPr bwMode="gray">
            <a:xfrm>
              <a:off x="4464016" y="-675416"/>
              <a:ext cx="0" cy="36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userDrawn="1"/>
          </p:nvCxnSpPr>
          <p:spPr bwMode="gray">
            <a:xfrm>
              <a:off x="4679983" y="-675416"/>
              <a:ext cx="0" cy="36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a:off x="5921798" y="-675416"/>
              <a:ext cx="0" cy="3600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a:off x="6137766" y="-675416"/>
              <a:ext cx="0" cy="3600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a:off x="8837363" y="-675416"/>
              <a:ext cx="0" cy="36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uppieren 22"/>
          <p:cNvGrpSpPr/>
          <p:nvPr userDrawn="1"/>
        </p:nvGrpSpPr>
        <p:grpSpPr bwMode="gray">
          <a:xfrm>
            <a:off x="-240756" y="2204864"/>
            <a:ext cx="96025" cy="4248000"/>
            <a:chOff x="-756592" y="2204864"/>
            <a:chExt cx="360000" cy="4248472"/>
          </a:xfrm>
        </p:grpSpPr>
        <p:cxnSp>
          <p:nvCxnSpPr>
            <p:cNvPr id="21" name="Gerade Verbindung 20"/>
            <p:cNvCxnSpPr/>
            <p:nvPr userDrawn="1"/>
          </p:nvCxnSpPr>
          <p:spPr bwMode="gray">
            <a:xfrm rot="16200000">
              <a:off x="-576592" y="2024864"/>
              <a:ext cx="0" cy="36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16200000">
              <a:off x="-576592" y="6273336"/>
              <a:ext cx="0" cy="36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Rechteck 24"/>
          <p:cNvSpPr/>
          <p:nvPr userDrawn="1"/>
        </p:nvSpPr>
        <p:spPr bwMode="gray">
          <a:xfrm>
            <a:off x="2" y="764704"/>
            <a:ext cx="1219517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de-DE" dirty="0"/>
          </a:p>
        </p:txBody>
      </p:sp>
      <p:pic>
        <p:nvPicPr>
          <p:cNvPr id="32" name="Picture 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gray">
          <a:xfrm>
            <a:off x="408955" y="161655"/>
            <a:ext cx="432000" cy="459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5984851"/>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74" r:id="rId3"/>
    <p:sldLayoutId id="2147483673" r:id="rId4"/>
    <p:sldLayoutId id="2147483662" r:id="rId5"/>
    <p:sldLayoutId id="2147483663" r:id="rId6"/>
    <p:sldLayoutId id="2147483664" r:id="rId7"/>
    <p:sldLayoutId id="2147483668" r:id="rId8"/>
    <p:sldLayoutId id="2147483669" r:id="rId9"/>
    <p:sldLayoutId id="2147483666" r:id="rId10"/>
    <p:sldLayoutId id="2147483667" r:id="rId11"/>
    <p:sldLayoutId id="2147483672" r:id="rId12"/>
  </p:sldLayoutIdLst>
  <p:hf hdr="0"/>
  <p:txStyles>
    <p:titleStyle>
      <a:lvl1pPr algn="l" defTabSz="914245" rtl="0" eaLnBrk="1" latinLnBrk="0" hangingPunct="1">
        <a:lnSpc>
          <a:spcPct val="90000"/>
        </a:lnSpc>
        <a:spcBef>
          <a:spcPct val="0"/>
        </a:spcBef>
        <a:buNone/>
        <a:defRPr sz="2800" kern="1200">
          <a:solidFill>
            <a:schemeClr val="accent1"/>
          </a:solidFill>
          <a:latin typeface="+mj-lt"/>
          <a:ea typeface="+mj-ea"/>
          <a:cs typeface="+mj-cs"/>
        </a:defRPr>
      </a:lvl1pPr>
    </p:titleStyle>
    <p:bodyStyle>
      <a:lvl1pPr marL="0" indent="0" algn="l" defTabSz="914245" rtl="0" eaLnBrk="1" latinLnBrk="0" hangingPunct="1">
        <a:lnSpc>
          <a:spcPct val="105000"/>
        </a:lnSpc>
        <a:spcBef>
          <a:spcPts val="1999"/>
        </a:spcBef>
        <a:spcAft>
          <a:spcPts val="0"/>
        </a:spcAft>
        <a:buFont typeface="Arial" panose="020B0604020202020204" pitchFamily="34" charset="0"/>
        <a:buNone/>
        <a:defRPr sz="1800" b="0" kern="1200">
          <a:solidFill>
            <a:schemeClr val="accent1"/>
          </a:solidFill>
          <a:latin typeface="+mn-lt"/>
          <a:ea typeface="+mn-ea"/>
          <a:cs typeface="+mn-cs"/>
        </a:defRPr>
      </a:lvl1pPr>
      <a:lvl2pPr marL="0" indent="0" algn="l" defTabSz="914245" rtl="0" eaLnBrk="1" latinLnBrk="0" hangingPunct="1">
        <a:lnSpc>
          <a:spcPct val="105000"/>
        </a:lnSpc>
        <a:spcBef>
          <a:spcPts val="500"/>
        </a:spcBef>
        <a:spcAft>
          <a:spcPts val="500"/>
        </a:spcAft>
        <a:buFont typeface="Arial" panose="020B0604020202020204" pitchFamily="34" charset="0"/>
        <a:buNone/>
        <a:defRPr sz="1800" kern="1200">
          <a:solidFill>
            <a:schemeClr val="tx1"/>
          </a:solidFill>
          <a:latin typeface="+mj-lt"/>
          <a:ea typeface="+mn-ea"/>
          <a:cs typeface="+mn-cs"/>
        </a:defRPr>
      </a:lvl2pPr>
      <a:lvl3pPr marL="215963" indent="-215963" algn="l" defTabSz="914245" rtl="0" eaLnBrk="1" latinLnBrk="0" hangingPunct="1">
        <a:lnSpc>
          <a:spcPct val="105000"/>
        </a:lnSpc>
        <a:spcBef>
          <a:spcPts val="500"/>
        </a:spcBef>
        <a:spcAft>
          <a:spcPts val="500"/>
        </a:spcAft>
        <a:buFont typeface="Arial" panose="020B0604020202020204" pitchFamily="34" charset="0"/>
        <a:buChar char="•"/>
        <a:defRPr sz="1800" kern="1200">
          <a:solidFill>
            <a:schemeClr val="tx1"/>
          </a:solidFill>
          <a:latin typeface="+mj-lt"/>
          <a:ea typeface="+mn-ea"/>
          <a:cs typeface="+mn-cs"/>
        </a:defRPr>
      </a:lvl3pPr>
      <a:lvl4pPr marL="431927"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4pPr>
      <a:lvl5pPr marL="647891"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5pPr>
      <a:lvl6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6pPr>
      <a:lvl7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7pPr>
      <a:lvl8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8pPr>
      <a:lvl9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9pPr>
    </p:bodyStyle>
    <p:otherStyle>
      <a:defPPr>
        <a:defRPr lang="en-US"/>
      </a:defPPr>
      <a:lvl1pPr marL="0" algn="l" defTabSz="914245" rtl="0" eaLnBrk="1" latinLnBrk="0" hangingPunct="1">
        <a:defRPr sz="1800" kern="1200">
          <a:solidFill>
            <a:schemeClr val="tx1"/>
          </a:solidFill>
          <a:latin typeface="+mn-lt"/>
          <a:ea typeface="+mn-ea"/>
          <a:cs typeface="+mn-cs"/>
        </a:defRPr>
      </a:lvl1pPr>
      <a:lvl2pPr marL="457123" algn="l" defTabSz="914245" rtl="0" eaLnBrk="1" latinLnBrk="0" hangingPunct="1">
        <a:defRPr sz="1800" kern="1200">
          <a:solidFill>
            <a:schemeClr val="tx1"/>
          </a:solidFill>
          <a:latin typeface="+mn-lt"/>
          <a:ea typeface="+mn-ea"/>
          <a:cs typeface="+mn-cs"/>
        </a:defRPr>
      </a:lvl2pPr>
      <a:lvl3pPr marL="914245" algn="l" defTabSz="914245" rtl="0" eaLnBrk="1" latinLnBrk="0" hangingPunct="1">
        <a:defRPr sz="1800" kern="1200">
          <a:solidFill>
            <a:schemeClr val="tx1"/>
          </a:solidFill>
          <a:latin typeface="+mn-lt"/>
          <a:ea typeface="+mn-ea"/>
          <a:cs typeface="+mn-cs"/>
        </a:defRPr>
      </a:lvl3pPr>
      <a:lvl4pPr marL="1371368" algn="l" defTabSz="914245" rtl="0" eaLnBrk="1" latinLnBrk="0" hangingPunct="1">
        <a:defRPr sz="1800" kern="1200">
          <a:solidFill>
            <a:schemeClr val="tx1"/>
          </a:solidFill>
          <a:latin typeface="+mn-lt"/>
          <a:ea typeface="+mn-ea"/>
          <a:cs typeface="+mn-cs"/>
        </a:defRPr>
      </a:lvl4pPr>
      <a:lvl5pPr marL="1828490" algn="l" defTabSz="914245" rtl="0" eaLnBrk="1" latinLnBrk="0" hangingPunct="1">
        <a:defRPr sz="1800" kern="1200">
          <a:solidFill>
            <a:schemeClr val="tx1"/>
          </a:solidFill>
          <a:latin typeface="+mn-lt"/>
          <a:ea typeface="+mn-ea"/>
          <a:cs typeface="+mn-cs"/>
        </a:defRPr>
      </a:lvl5pPr>
      <a:lvl6pPr marL="2285613" algn="l" defTabSz="914245" rtl="0" eaLnBrk="1" latinLnBrk="0" hangingPunct="1">
        <a:defRPr sz="1800" kern="1200">
          <a:solidFill>
            <a:schemeClr val="tx1"/>
          </a:solidFill>
          <a:latin typeface="+mn-lt"/>
          <a:ea typeface="+mn-ea"/>
          <a:cs typeface="+mn-cs"/>
        </a:defRPr>
      </a:lvl6pPr>
      <a:lvl7pPr marL="2742736" algn="l" defTabSz="914245" rtl="0" eaLnBrk="1" latinLnBrk="0" hangingPunct="1">
        <a:defRPr sz="1800" kern="1200">
          <a:solidFill>
            <a:schemeClr val="tx1"/>
          </a:solidFill>
          <a:latin typeface="+mn-lt"/>
          <a:ea typeface="+mn-ea"/>
          <a:cs typeface="+mn-cs"/>
        </a:defRPr>
      </a:lvl7pPr>
      <a:lvl8pPr marL="3199858" algn="l" defTabSz="914245" rtl="0" eaLnBrk="1" latinLnBrk="0" hangingPunct="1">
        <a:defRPr sz="1800" kern="1200">
          <a:solidFill>
            <a:schemeClr val="tx1"/>
          </a:solidFill>
          <a:latin typeface="+mn-lt"/>
          <a:ea typeface="+mn-ea"/>
          <a:cs typeface="+mn-cs"/>
        </a:defRPr>
      </a:lvl8pPr>
      <a:lvl9pPr marL="3656981" algn="l" defTabSz="91424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pieren 8"/>
          <p:cNvGrpSpPr/>
          <p:nvPr/>
        </p:nvGrpSpPr>
        <p:grpSpPr bwMode="gray">
          <a:xfrm>
            <a:off x="8185151" y="5373216"/>
            <a:ext cx="4010026" cy="1484784"/>
            <a:chOff x="6137265" y="5373216"/>
            <a:chExt cx="3006736" cy="1484784"/>
          </a:xfrm>
        </p:grpSpPr>
        <p:sp>
          <p:nvSpPr>
            <p:cNvPr id="10" name="Rechteck 9"/>
            <p:cNvSpPr/>
            <p:nvPr/>
          </p:nvSpPr>
          <p:spPr bwMode="gray">
            <a:xfrm>
              <a:off x="6137265" y="5373216"/>
              <a:ext cx="3006736" cy="14847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endParaRPr>
            </a:p>
          </p:txBody>
        </p:sp>
        <p:sp>
          <p:nvSpPr>
            <p:cNvPr id="11" name="Datumsplatzhalter 4"/>
            <p:cNvSpPr txBox="1">
              <a:spLocks/>
            </p:cNvSpPr>
            <p:nvPr/>
          </p:nvSpPr>
          <p:spPr bwMode="gray">
            <a:xfrm>
              <a:off x="6677925" y="6309344"/>
              <a:ext cx="2159437" cy="216000"/>
            </a:xfrm>
            <a:prstGeom prst="rect">
              <a:avLst/>
            </a:prstGeom>
          </p:spPr>
          <p:txBody>
            <a:bodyPr vert="horz" lIns="0" tIns="0" rIns="0" bIns="0" rtlCol="0" anchor="b" anchorCtr="0">
              <a:noAutofit/>
            </a:bodyPr>
            <a:lstStyle>
              <a:defPPr>
                <a:defRPr lang="de-DE"/>
              </a:defPPr>
              <a:lvl1pPr marL="0" algn="l" defTabSz="914400" rtl="0" eaLnBrk="1" latinLnBrk="0" hangingPunct="1">
                <a:defRPr lang="de-DE" sz="1600" kern="1200" smtClean="0">
                  <a:solidFill>
                    <a:srgbClr val="004794"/>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05000"/>
                </a:lnSpc>
                <a:spcAft>
                  <a:spcPts val="200"/>
                </a:spcAft>
              </a:pPr>
              <a:r>
                <a:rPr lang="de-DE" sz="1000" dirty="0">
                  <a:solidFill>
                    <a:schemeClr val="accent1"/>
                  </a:solidFill>
                  <a:latin typeface="+mn-lt"/>
                </a:rPr>
                <a:t>Universitätsklinikum Hamburg-Eppendorf</a:t>
              </a:r>
            </a:p>
          </p:txBody>
        </p:sp>
      </p:grpSp>
      <p:sp>
        <p:nvSpPr>
          <p:cNvPr id="4" name="Titel 3"/>
          <p:cNvSpPr>
            <a:spLocks noGrp="1"/>
          </p:cNvSpPr>
          <p:nvPr>
            <p:ph type="ctrTitle"/>
          </p:nvPr>
        </p:nvSpPr>
        <p:spPr bwMode="gray"/>
        <p:txBody>
          <a:bodyPr/>
          <a:lstStyle/>
          <a:p>
            <a:r>
              <a:rPr lang="de-DE" dirty="0"/>
              <a:t>Journal Club</a:t>
            </a:r>
          </a:p>
        </p:txBody>
      </p:sp>
      <p:sp>
        <p:nvSpPr>
          <p:cNvPr id="8" name="Textplatzhalter 7"/>
          <p:cNvSpPr>
            <a:spLocks noGrp="1"/>
          </p:cNvSpPr>
          <p:nvPr>
            <p:ph type="body" sz="quarter" idx="10"/>
          </p:nvPr>
        </p:nvSpPr>
        <p:spPr bwMode="gray">
          <a:xfrm>
            <a:off x="408939" y="4545137"/>
            <a:ext cx="5544000" cy="1079972"/>
          </a:xfrm>
        </p:spPr>
        <p:txBody>
          <a:bodyPr/>
          <a:lstStyle/>
          <a:p>
            <a:r>
              <a:rPr lang="de-DE" dirty="0"/>
              <a:t> (Maximilian Schulz | 08.008.2021)</a:t>
            </a:r>
          </a:p>
        </p:txBody>
      </p:sp>
      <p:sp>
        <p:nvSpPr>
          <p:cNvPr id="14" name="Textfeld 13"/>
          <p:cNvSpPr txBox="1"/>
          <p:nvPr/>
        </p:nvSpPr>
        <p:spPr bwMode="gray">
          <a:xfrm>
            <a:off x="12362283" y="3356992"/>
            <a:ext cx="2520000" cy="3501008"/>
          </a:xfrm>
          <a:prstGeom prst="rect">
            <a:avLst/>
          </a:prstGeom>
          <a:noFill/>
        </p:spPr>
        <p:txBody>
          <a:bodyPr wrap="square" lIns="0" tIns="0" rIns="0" bIns="0" rtlCol="0">
            <a:noAutofit/>
          </a:bodyPr>
          <a:lstStyle/>
          <a:p>
            <a:pPr>
              <a:lnSpc>
                <a:spcPct val="105000"/>
              </a:lnSpc>
              <a:spcBef>
                <a:spcPts val="300"/>
              </a:spcBef>
              <a:spcAft>
                <a:spcPts val="300"/>
              </a:spcAft>
            </a:pPr>
            <a:r>
              <a:rPr lang="de-DE" sz="1050" dirty="0">
                <a:latin typeface="+mj-lt"/>
              </a:rPr>
              <a:t>Die Möglichkeit, ein </a:t>
            </a:r>
            <a:r>
              <a:rPr lang="de-DE" sz="1050" dirty="0" err="1">
                <a:latin typeface="+mj-lt"/>
              </a:rPr>
              <a:t>Sublogo</a:t>
            </a:r>
            <a:r>
              <a:rPr lang="de-DE" sz="1050" dirty="0">
                <a:latin typeface="+mj-lt"/>
              </a:rPr>
              <a:t> zu platzieren, haben Sie </a:t>
            </a:r>
            <a:r>
              <a:rPr lang="de-DE" sz="1050" dirty="0"/>
              <a:t>auch auf den anderen Titelseiten-Layouts</a:t>
            </a:r>
            <a:r>
              <a:rPr lang="de-DE" sz="1050" dirty="0">
                <a:latin typeface="+mj-lt"/>
              </a:rPr>
              <a:t>.</a:t>
            </a:r>
          </a:p>
          <a:p>
            <a:pPr marL="144000" indent="-144000">
              <a:lnSpc>
                <a:spcPct val="105000"/>
              </a:lnSpc>
              <a:spcBef>
                <a:spcPts val="300"/>
              </a:spcBef>
              <a:spcAft>
                <a:spcPts val="300"/>
              </a:spcAft>
              <a:buFont typeface="Arial" panose="020B0604020202020204" pitchFamily="34" charset="0"/>
              <a:buChar char="•"/>
            </a:pPr>
            <a:r>
              <a:rPr lang="de-DE" sz="1050" dirty="0">
                <a:latin typeface="+mj-lt"/>
              </a:rPr>
              <a:t>Markieren Sie sich hierzu alle Elemente in der unteren rechten Ecke und kopieren Sie sie mit STRG+C.</a:t>
            </a:r>
          </a:p>
          <a:p>
            <a:pPr marL="144000" indent="-144000">
              <a:lnSpc>
                <a:spcPct val="105000"/>
              </a:lnSpc>
              <a:spcBef>
                <a:spcPts val="300"/>
              </a:spcBef>
              <a:spcAft>
                <a:spcPts val="300"/>
              </a:spcAft>
              <a:buFont typeface="Arial" panose="020B0604020202020204" pitchFamily="34" charset="0"/>
              <a:buChar char="•"/>
            </a:pPr>
            <a:endParaRPr lang="de-DE" sz="1050" dirty="0">
              <a:latin typeface="+mj-lt"/>
            </a:endParaRPr>
          </a:p>
          <a:p>
            <a:pPr marL="144000" indent="-144000">
              <a:lnSpc>
                <a:spcPct val="105000"/>
              </a:lnSpc>
              <a:spcBef>
                <a:spcPts val="300"/>
              </a:spcBef>
              <a:spcAft>
                <a:spcPts val="300"/>
              </a:spcAft>
              <a:buFont typeface="Arial" panose="020B0604020202020204" pitchFamily="34" charset="0"/>
              <a:buChar char="•"/>
            </a:pPr>
            <a:endParaRPr lang="de-DE" sz="1050" dirty="0">
              <a:latin typeface="+mj-lt"/>
            </a:endParaRPr>
          </a:p>
          <a:p>
            <a:pPr marL="144000" indent="-144000">
              <a:lnSpc>
                <a:spcPct val="105000"/>
              </a:lnSpc>
              <a:spcBef>
                <a:spcPts val="300"/>
              </a:spcBef>
              <a:spcAft>
                <a:spcPts val="300"/>
              </a:spcAft>
              <a:buFont typeface="Arial" panose="020B0604020202020204" pitchFamily="34" charset="0"/>
              <a:buChar char="•"/>
            </a:pPr>
            <a:endParaRPr lang="de-DE" sz="1050" dirty="0">
              <a:latin typeface="+mj-lt"/>
            </a:endParaRPr>
          </a:p>
          <a:p>
            <a:pPr marL="144000" indent="-144000">
              <a:lnSpc>
                <a:spcPct val="105000"/>
              </a:lnSpc>
              <a:spcBef>
                <a:spcPts val="300"/>
              </a:spcBef>
              <a:spcAft>
                <a:spcPts val="300"/>
              </a:spcAft>
              <a:buFont typeface="Arial" panose="020B0604020202020204" pitchFamily="34" charset="0"/>
              <a:buChar char="•"/>
            </a:pPr>
            <a:endParaRPr lang="de-DE" sz="1050" dirty="0">
              <a:latin typeface="+mj-lt"/>
            </a:endParaRPr>
          </a:p>
          <a:p>
            <a:pPr marL="144000" indent="-144000">
              <a:lnSpc>
                <a:spcPct val="105000"/>
              </a:lnSpc>
              <a:spcBef>
                <a:spcPts val="300"/>
              </a:spcBef>
              <a:spcAft>
                <a:spcPts val="300"/>
              </a:spcAft>
              <a:buFont typeface="Arial" panose="020B0604020202020204" pitchFamily="34" charset="0"/>
              <a:buChar char="•"/>
            </a:pPr>
            <a:endParaRPr lang="de-DE" sz="1050" dirty="0">
              <a:latin typeface="+mj-lt"/>
            </a:endParaRPr>
          </a:p>
          <a:p>
            <a:pPr marL="144000" indent="-144000">
              <a:lnSpc>
                <a:spcPct val="105000"/>
              </a:lnSpc>
              <a:spcBef>
                <a:spcPts val="300"/>
              </a:spcBef>
              <a:spcAft>
                <a:spcPts val="300"/>
              </a:spcAft>
              <a:buFont typeface="Arial" panose="020B0604020202020204" pitchFamily="34" charset="0"/>
              <a:buChar char="•"/>
            </a:pPr>
            <a:endParaRPr lang="de-DE" sz="1050" dirty="0">
              <a:latin typeface="+mj-lt"/>
            </a:endParaRPr>
          </a:p>
          <a:p>
            <a:pPr marL="144000" indent="-144000">
              <a:lnSpc>
                <a:spcPct val="105000"/>
              </a:lnSpc>
              <a:spcBef>
                <a:spcPts val="300"/>
              </a:spcBef>
              <a:spcAft>
                <a:spcPts val="300"/>
              </a:spcAft>
              <a:buFont typeface="Arial" panose="020B0604020202020204" pitchFamily="34" charset="0"/>
              <a:buChar char="•"/>
            </a:pPr>
            <a:r>
              <a:rPr lang="de-DE" sz="1050" dirty="0">
                <a:latin typeface="+mj-lt"/>
              </a:rPr>
              <a:t>Gehen Sie auf eines der anderen Titel-Layouts und drücken Sie STRG+V, um die Elemente an gleicher Stelle einzufügen.</a:t>
            </a:r>
          </a:p>
          <a:p>
            <a:pPr marL="144000" indent="-144000">
              <a:lnSpc>
                <a:spcPct val="105000"/>
              </a:lnSpc>
              <a:spcBef>
                <a:spcPts val="300"/>
              </a:spcBef>
              <a:spcAft>
                <a:spcPts val="300"/>
              </a:spcAft>
              <a:buFont typeface="Arial" panose="020B0604020202020204" pitchFamily="34" charset="0"/>
              <a:buChar char="•"/>
            </a:pPr>
            <a:r>
              <a:rPr lang="de-DE" sz="1050" dirty="0"/>
              <a:t>Markieren Sie dann das rote Hinweisfeld an der oberen rechten Ecke und löschen es.</a:t>
            </a:r>
            <a:endParaRPr lang="de-DE" sz="1050" dirty="0">
              <a:latin typeface="+mj-lt"/>
            </a:endParaRPr>
          </a:p>
          <a:p>
            <a:pPr marL="216000" indent="-216000">
              <a:lnSpc>
                <a:spcPct val="105000"/>
              </a:lnSpc>
              <a:spcBef>
                <a:spcPts val="300"/>
              </a:spcBef>
              <a:spcAft>
                <a:spcPts val="300"/>
              </a:spcAft>
              <a:buFont typeface="Arial" panose="020B0604020202020204" pitchFamily="34" charset="0"/>
              <a:buChar char="•"/>
            </a:pPr>
            <a:endParaRPr lang="de-DE" sz="1050" dirty="0" err="1">
              <a:latin typeface="+mj-lt"/>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6299" y="4616776"/>
            <a:ext cx="2376000" cy="1193143"/>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13" name="Textplatzhalter 12">
            <a:extLst>
              <a:ext uri="{FF2B5EF4-FFF2-40B4-BE49-F238E27FC236}">
                <a16:creationId xmlns:a16="http://schemas.microsoft.com/office/drawing/2014/main" id="{283B1469-78B7-4DF2-AEAD-3311975923B7}"/>
              </a:ext>
            </a:extLst>
          </p:cNvPr>
          <p:cNvSpPr txBox="1">
            <a:spLocks/>
          </p:cNvSpPr>
          <p:nvPr/>
        </p:nvSpPr>
        <p:spPr>
          <a:xfrm>
            <a:off x="1777107" y="692696"/>
            <a:ext cx="7343775" cy="369887"/>
          </a:xfrm>
          <a:prstGeom prst="rect">
            <a:avLst/>
          </a:prstGeom>
        </p:spPr>
        <p:txBody>
          <a:bodyPr/>
          <a:lstStyle>
            <a:lvl1pPr marL="0" indent="0" algn="l" defTabSz="914245" rtl="0" eaLnBrk="1" latinLnBrk="0" hangingPunct="1">
              <a:lnSpc>
                <a:spcPct val="105000"/>
              </a:lnSpc>
              <a:spcBef>
                <a:spcPts val="1999"/>
              </a:spcBef>
              <a:spcAft>
                <a:spcPts val="0"/>
              </a:spcAft>
              <a:buFont typeface="Arial" panose="020B0604020202020204" pitchFamily="34" charset="0"/>
              <a:buNone/>
              <a:defRPr sz="1800" b="0" kern="1200">
                <a:solidFill>
                  <a:schemeClr val="accent1"/>
                </a:solidFill>
                <a:latin typeface="+mn-lt"/>
                <a:ea typeface="+mn-ea"/>
                <a:cs typeface="+mn-cs"/>
              </a:defRPr>
            </a:lvl1pPr>
            <a:lvl2pPr marL="0" indent="0" algn="l" defTabSz="914245" rtl="0" eaLnBrk="1" latinLnBrk="0" hangingPunct="1">
              <a:lnSpc>
                <a:spcPct val="105000"/>
              </a:lnSpc>
              <a:spcBef>
                <a:spcPts val="500"/>
              </a:spcBef>
              <a:spcAft>
                <a:spcPts val="500"/>
              </a:spcAft>
              <a:buFont typeface="Arial" panose="020B0604020202020204" pitchFamily="34" charset="0"/>
              <a:buNone/>
              <a:defRPr sz="1800" kern="1200">
                <a:solidFill>
                  <a:schemeClr val="tx1"/>
                </a:solidFill>
                <a:latin typeface="+mj-lt"/>
                <a:ea typeface="+mn-ea"/>
                <a:cs typeface="+mn-cs"/>
              </a:defRPr>
            </a:lvl2pPr>
            <a:lvl3pPr marL="215963" indent="-215963" algn="l" defTabSz="914245" rtl="0" eaLnBrk="1" latinLnBrk="0" hangingPunct="1">
              <a:lnSpc>
                <a:spcPct val="105000"/>
              </a:lnSpc>
              <a:spcBef>
                <a:spcPts val="500"/>
              </a:spcBef>
              <a:spcAft>
                <a:spcPts val="500"/>
              </a:spcAft>
              <a:buFont typeface="Arial" panose="020B0604020202020204" pitchFamily="34" charset="0"/>
              <a:buChar char="•"/>
              <a:defRPr sz="1800" kern="1200">
                <a:solidFill>
                  <a:schemeClr val="tx1"/>
                </a:solidFill>
                <a:latin typeface="+mj-lt"/>
                <a:ea typeface="+mn-ea"/>
                <a:cs typeface="+mn-cs"/>
              </a:defRPr>
            </a:lvl3pPr>
            <a:lvl4pPr marL="431927"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4pPr>
            <a:lvl5pPr marL="647891"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5pPr>
            <a:lvl6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6pPr>
            <a:lvl7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7pPr>
            <a:lvl8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8pPr>
            <a:lvl9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9pPr>
          </a:lstStyle>
          <a:p>
            <a:pPr fontAlgn="base">
              <a:spcAft>
                <a:spcPct val="0"/>
              </a:spcAft>
            </a:pPr>
            <a:r>
              <a:rPr lang="de-DE" altLang="de-DE" dirty="0"/>
              <a:t>Research</a:t>
            </a:r>
          </a:p>
        </p:txBody>
      </p:sp>
    </p:spTree>
    <p:extLst>
      <p:ext uri="{BB962C8B-B14F-4D97-AF65-F5344CB8AC3E}">
        <p14:creationId xmlns:p14="http://schemas.microsoft.com/office/powerpoint/2010/main" val="236005064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E9B8747-FAFD-4D90-875C-5507CCEBE5AC}"/>
              </a:ext>
            </a:extLst>
          </p:cNvPr>
          <p:cNvSpPr>
            <a:spLocks noGrp="1"/>
          </p:cNvSpPr>
          <p:nvPr>
            <p:ph type="dt" sz="half" idx="10"/>
          </p:nvPr>
        </p:nvSpPr>
        <p:spPr/>
        <p:txBody>
          <a:bodyPr/>
          <a:lstStyle/>
          <a:p>
            <a:r>
              <a:rPr lang="de-DE" dirty="0"/>
              <a:t>Autor (Maximilian Schulz)</a:t>
            </a:r>
          </a:p>
        </p:txBody>
      </p:sp>
      <p:sp>
        <p:nvSpPr>
          <p:cNvPr id="4" name="Foliennummernplatzhalter 3">
            <a:extLst>
              <a:ext uri="{FF2B5EF4-FFF2-40B4-BE49-F238E27FC236}">
                <a16:creationId xmlns:a16="http://schemas.microsoft.com/office/drawing/2014/main" id="{F4F15C3E-6AE9-4448-B886-5AB517A41AAD}"/>
              </a:ext>
            </a:extLst>
          </p:cNvPr>
          <p:cNvSpPr>
            <a:spLocks noGrp="1"/>
          </p:cNvSpPr>
          <p:nvPr>
            <p:ph type="sldNum" sz="quarter" idx="12"/>
          </p:nvPr>
        </p:nvSpPr>
        <p:spPr/>
        <p:txBody>
          <a:bodyPr/>
          <a:lstStyle/>
          <a:p>
            <a:fld id="{9B00EF49-7894-4F53-A8DD-F7DB3BFC5032}" type="slidenum">
              <a:rPr lang="de-DE" smtClean="0"/>
              <a:t>10</a:t>
            </a:fld>
            <a:endParaRPr lang="de-DE" dirty="0"/>
          </a:p>
        </p:txBody>
      </p:sp>
      <p:sp>
        <p:nvSpPr>
          <p:cNvPr id="19" name="Textfeld 18">
            <a:extLst>
              <a:ext uri="{FF2B5EF4-FFF2-40B4-BE49-F238E27FC236}">
                <a16:creationId xmlns:a16="http://schemas.microsoft.com/office/drawing/2014/main" id="{74B1991F-3B75-4BEC-8A43-83357DAD1F48}"/>
              </a:ext>
            </a:extLst>
          </p:cNvPr>
          <p:cNvSpPr txBox="1"/>
          <p:nvPr/>
        </p:nvSpPr>
        <p:spPr bwMode="gray">
          <a:xfrm>
            <a:off x="264939" y="1285309"/>
            <a:ext cx="4608512" cy="300877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de-DE" sz="1600" b="1" dirty="0"/>
              <a:t>A) </a:t>
            </a:r>
            <a:r>
              <a:rPr lang="de-DE" sz="1600" dirty="0" err="1"/>
              <a:t>Greater</a:t>
            </a:r>
            <a:r>
              <a:rPr lang="de-DE" sz="1600" dirty="0"/>
              <a:t> </a:t>
            </a:r>
            <a:r>
              <a:rPr lang="de-DE" sz="1600" b="1" dirty="0" err="1"/>
              <a:t>association</a:t>
            </a:r>
            <a:r>
              <a:rPr lang="de-DE" sz="1600" b="1" dirty="0"/>
              <a:t> </a:t>
            </a:r>
            <a:r>
              <a:rPr lang="de-DE" sz="1600" b="1" dirty="0" err="1"/>
              <a:t>system</a:t>
            </a:r>
            <a:r>
              <a:rPr lang="de-DE" sz="1600" b="1" dirty="0"/>
              <a:t> </a:t>
            </a:r>
            <a:r>
              <a:rPr lang="de-DE" sz="1600" b="1" dirty="0" err="1"/>
              <a:t>segregation</a:t>
            </a:r>
            <a:r>
              <a:rPr lang="de-DE" sz="1600" b="1" dirty="0"/>
              <a:t> </a:t>
            </a:r>
            <a:r>
              <a:rPr lang="de-DE" sz="1600" dirty="0" err="1"/>
              <a:t>is</a:t>
            </a:r>
            <a:r>
              <a:rPr lang="de-DE" sz="1600" dirty="0"/>
              <a:t> </a:t>
            </a:r>
            <a:r>
              <a:rPr lang="de-DE" sz="1600" dirty="0" err="1"/>
              <a:t>associated</a:t>
            </a:r>
            <a:r>
              <a:rPr lang="de-DE" sz="1600" dirty="0"/>
              <a:t> </a:t>
            </a:r>
            <a:r>
              <a:rPr lang="de-DE" sz="1600" dirty="0" err="1"/>
              <a:t>with</a:t>
            </a:r>
            <a:r>
              <a:rPr lang="de-DE" sz="1600" dirty="0"/>
              <a:t> superior </a:t>
            </a:r>
            <a:r>
              <a:rPr lang="de-DE" sz="1600" b="1" dirty="0" err="1"/>
              <a:t>long</a:t>
            </a:r>
            <a:r>
              <a:rPr lang="de-DE" sz="1600" b="1" dirty="0"/>
              <a:t>-term </a:t>
            </a:r>
            <a:r>
              <a:rPr lang="de-DE" sz="1600" b="1" dirty="0" err="1"/>
              <a:t>episodic</a:t>
            </a:r>
            <a:r>
              <a:rPr lang="de-DE" sz="1600" b="1" dirty="0"/>
              <a:t> </a:t>
            </a:r>
            <a:r>
              <a:rPr lang="de-DE" sz="1600" b="1" dirty="0" err="1"/>
              <a:t>memory</a:t>
            </a:r>
            <a:r>
              <a:rPr lang="de-DE" sz="1600" dirty="0"/>
              <a:t>, </a:t>
            </a:r>
            <a:r>
              <a:rPr lang="de-DE" sz="1600" dirty="0" err="1"/>
              <a:t>independent</a:t>
            </a:r>
            <a:r>
              <a:rPr lang="de-DE" sz="1600" dirty="0"/>
              <a:t> </a:t>
            </a:r>
            <a:r>
              <a:rPr lang="de-DE" sz="1600" dirty="0" err="1"/>
              <a:t>of</a:t>
            </a:r>
            <a:r>
              <a:rPr lang="de-DE" sz="1600" dirty="0"/>
              <a:t> </a:t>
            </a:r>
            <a:r>
              <a:rPr lang="de-DE" sz="1600" dirty="0" err="1"/>
              <a:t>age</a:t>
            </a:r>
            <a:endParaRPr lang="de-DE" sz="1600" dirty="0"/>
          </a:p>
          <a:p>
            <a:pPr marL="285750" indent="-285750" algn="just">
              <a:lnSpc>
                <a:spcPct val="150000"/>
              </a:lnSpc>
              <a:buFont typeface="Arial" panose="020B0604020202020204" pitchFamily="34" charset="0"/>
              <a:buChar char="•"/>
            </a:pPr>
            <a:endParaRPr lang="de-DE" sz="1600" dirty="0"/>
          </a:p>
          <a:p>
            <a:pPr marL="285750" indent="-285750" algn="just">
              <a:lnSpc>
                <a:spcPct val="150000"/>
              </a:lnSpc>
              <a:buFont typeface="Arial" panose="020B0604020202020204" pitchFamily="34" charset="0"/>
              <a:buChar char="•"/>
            </a:pPr>
            <a:r>
              <a:rPr lang="en-US" sz="1600" b="1" dirty="0"/>
              <a:t>B) </a:t>
            </a:r>
            <a:r>
              <a:rPr lang="en-US" sz="1600" dirty="0"/>
              <a:t>Relationship between episodic memory and segregation of association systems from other association systems and</a:t>
            </a:r>
            <a:r>
              <a:rPr lang="en-US" sz="1600" b="1" dirty="0"/>
              <a:t> C) </a:t>
            </a:r>
            <a:r>
              <a:rPr lang="en-US" sz="1600" dirty="0"/>
              <a:t>segregation of association systems from sensory-motor systems.</a:t>
            </a:r>
            <a:endParaRPr lang="de-DE" sz="1600" dirty="0"/>
          </a:p>
        </p:txBody>
      </p:sp>
      <p:pic>
        <p:nvPicPr>
          <p:cNvPr id="21" name="Grafik 20">
            <a:extLst>
              <a:ext uri="{FF2B5EF4-FFF2-40B4-BE49-F238E27FC236}">
                <a16:creationId xmlns:a16="http://schemas.microsoft.com/office/drawing/2014/main" id="{F78E6E7B-8525-452D-ADF6-9671D41F16B6}"/>
              </a:ext>
            </a:extLst>
          </p:cNvPr>
          <p:cNvPicPr>
            <a:picLocks noChangeAspect="1"/>
          </p:cNvPicPr>
          <p:nvPr/>
        </p:nvPicPr>
        <p:blipFill>
          <a:blip r:embed="rId2"/>
          <a:stretch>
            <a:fillRect/>
          </a:stretch>
        </p:blipFill>
        <p:spPr>
          <a:xfrm>
            <a:off x="5619607" y="1188690"/>
            <a:ext cx="6409680" cy="4480620"/>
          </a:xfrm>
          <a:prstGeom prst="rect">
            <a:avLst/>
          </a:prstGeom>
        </p:spPr>
      </p:pic>
      <p:sp>
        <p:nvSpPr>
          <p:cNvPr id="7" name="Fußzeilenplatzhalter 2">
            <a:extLst>
              <a:ext uri="{FF2B5EF4-FFF2-40B4-BE49-F238E27FC236}">
                <a16:creationId xmlns:a16="http://schemas.microsoft.com/office/drawing/2014/main" id="{73496E0B-DE8D-4579-B601-24F28C1B756D}"/>
              </a:ext>
            </a:extLst>
          </p:cNvPr>
          <p:cNvSpPr>
            <a:spLocks noGrp="1"/>
          </p:cNvSpPr>
          <p:nvPr>
            <p:ph type="ftr" sz="quarter" idx="11"/>
          </p:nvPr>
        </p:nvSpPr>
        <p:spPr bwMode="gray">
          <a:xfrm>
            <a:off x="6241603" y="332656"/>
            <a:ext cx="5184000" cy="216000"/>
          </a:xfrm>
        </p:spPr>
        <p:txBody>
          <a:bodyPr/>
          <a:lstStyle/>
          <a:p>
            <a:r>
              <a:rPr lang="de-DE" dirty="0"/>
              <a:t>(Journal Club)</a:t>
            </a:r>
          </a:p>
        </p:txBody>
      </p:sp>
    </p:spTree>
    <p:extLst>
      <p:ext uri="{BB962C8B-B14F-4D97-AF65-F5344CB8AC3E}">
        <p14:creationId xmlns:p14="http://schemas.microsoft.com/office/powerpoint/2010/main" val="227713217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575C605-A42E-4A08-9CAC-229FCE7D2B6F}"/>
              </a:ext>
            </a:extLst>
          </p:cNvPr>
          <p:cNvSpPr>
            <a:spLocks noGrp="1"/>
          </p:cNvSpPr>
          <p:nvPr>
            <p:ph type="dt" sz="half" idx="10"/>
          </p:nvPr>
        </p:nvSpPr>
        <p:spPr/>
        <p:txBody>
          <a:bodyPr/>
          <a:lstStyle/>
          <a:p>
            <a:r>
              <a:rPr lang="de-DE" dirty="0"/>
              <a:t>Autor (Maximilian Schulz)</a:t>
            </a:r>
          </a:p>
        </p:txBody>
      </p:sp>
      <p:sp>
        <p:nvSpPr>
          <p:cNvPr id="4" name="Foliennummernplatzhalter 3">
            <a:extLst>
              <a:ext uri="{FF2B5EF4-FFF2-40B4-BE49-F238E27FC236}">
                <a16:creationId xmlns:a16="http://schemas.microsoft.com/office/drawing/2014/main" id="{2CC917BD-E112-40A3-859E-EE280A1C81A3}"/>
              </a:ext>
            </a:extLst>
          </p:cNvPr>
          <p:cNvSpPr>
            <a:spLocks noGrp="1"/>
          </p:cNvSpPr>
          <p:nvPr>
            <p:ph type="sldNum" sz="quarter" idx="12"/>
          </p:nvPr>
        </p:nvSpPr>
        <p:spPr/>
        <p:txBody>
          <a:bodyPr/>
          <a:lstStyle/>
          <a:p>
            <a:fld id="{9B00EF49-7894-4F53-A8DD-F7DB3BFC5032}" type="slidenum">
              <a:rPr lang="de-DE" smtClean="0"/>
              <a:t>11</a:t>
            </a:fld>
            <a:endParaRPr lang="de-DE" dirty="0"/>
          </a:p>
        </p:txBody>
      </p:sp>
      <p:sp>
        <p:nvSpPr>
          <p:cNvPr id="16" name="Titel 4">
            <a:extLst>
              <a:ext uri="{FF2B5EF4-FFF2-40B4-BE49-F238E27FC236}">
                <a16:creationId xmlns:a16="http://schemas.microsoft.com/office/drawing/2014/main" id="{3D88D118-CE71-4FFE-8BCB-4538BF9772D6}"/>
              </a:ext>
            </a:extLst>
          </p:cNvPr>
          <p:cNvSpPr>
            <a:spLocks noGrp="1"/>
          </p:cNvSpPr>
          <p:nvPr>
            <p:ph type="title"/>
          </p:nvPr>
        </p:nvSpPr>
        <p:spPr>
          <a:xfrm>
            <a:off x="120923" y="879896"/>
            <a:ext cx="11376000" cy="720000"/>
          </a:xfrm>
        </p:spPr>
        <p:txBody>
          <a:bodyPr/>
          <a:lstStyle/>
          <a:p>
            <a:r>
              <a:rPr lang="de-DE" sz="2000" b="1" dirty="0" err="1"/>
              <a:t>Discussion</a:t>
            </a:r>
            <a:endParaRPr lang="de-DE" sz="2000" b="1" dirty="0"/>
          </a:p>
        </p:txBody>
      </p:sp>
      <p:sp>
        <p:nvSpPr>
          <p:cNvPr id="17" name="Textfeld 16">
            <a:extLst>
              <a:ext uri="{FF2B5EF4-FFF2-40B4-BE49-F238E27FC236}">
                <a16:creationId xmlns:a16="http://schemas.microsoft.com/office/drawing/2014/main" id="{234C1EB9-7846-4970-8B6E-113033977D3C}"/>
              </a:ext>
            </a:extLst>
          </p:cNvPr>
          <p:cNvSpPr txBox="1"/>
          <p:nvPr/>
        </p:nvSpPr>
        <p:spPr bwMode="gray">
          <a:xfrm>
            <a:off x="1171651" y="1054256"/>
            <a:ext cx="10183882" cy="2126864"/>
          </a:xfrm>
          <a:prstGeom prst="rect">
            <a:avLst/>
          </a:prstGeom>
          <a:noFill/>
        </p:spPr>
        <p:txBody>
          <a:bodyPr wrap="square">
            <a:spAutoFit/>
          </a:bodyPr>
          <a:lstStyle/>
          <a:p>
            <a:pPr marL="342900" indent="-342900">
              <a:lnSpc>
                <a:spcPct val="150000"/>
              </a:lnSpc>
              <a:buFont typeface="+mj-lt"/>
              <a:buAutoNum type="arabicPeriod"/>
            </a:pPr>
            <a:r>
              <a:rPr lang="de-DE" dirty="0" err="1"/>
              <a:t>Increasing</a:t>
            </a:r>
            <a:r>
              <a:rPr lang="de-DE" dirty="0"/>
              <a:t> </a:t>
            </a:r>
            <a:r>
              <a:rPr lang="de-DE" b="1" dirty="0" err="1"/>
              <a:t>age</a:t>
            </a:r>
            <a:r>
              <a:rPr lang="de-DE" dirty="0"/>
              <a:t> </a:t>
            </a:r>
            <a:r>
              <a:rPr lang="de-DE" dirty="0" err="1"/>
              <a:t>is</a:t>
            </a:r>
            <a:r>
              <a:rPr lang="de-DE" dirty="0"/>
              <a:t> </a:t>
            </a:r>
            <a:r>
              <a:rPr lang="de-DE" dirty="0" err="1"/>
              <a:t>associated</a:t>
            </a:r>
            <a:r>
              <a:rPr lang="de-DE" dirty="0"/>
              <a:t> </a:t>
            </a:r>
            <a:r>
              <a:rPr lang="de-DE" dirty="0" err="1"/>
              <a:t>with</a:t>
            </a:r>
            <a:r>
              <a:rPr lang="de-DE" dirty="0"/>
              <a:t> </a:t>
            </a:r>
            <a:r>
              <a:rPr lang="de-DE" b="1" dirty="0" err="1"/>
              <a:t>decreasing</a:t>
            </a:r>
            <a:r>
              <a:rPr lang="de-DE" b="1" dirty="0"/>
              <a:t> </a:t>
            </a:r>
            <a:r>
              <a:rPr lang="de-DE" b="1" dirty="0" err="1"/>
              <a:t>segregation</a:t>
            </a:r>
            <a:r>
              <a:rPr lang="de-DE" b="1" dirty="0"/>
              <a:t> </a:t>
            </a:r>
            <a:r>
              <a:rPr lang="de-DE" dirty="0" err="1"/>
              <a:t>of</a:t>
            </a:r>
            <a:r>
              <a:rPr lang="de-DE" dirty="0"/>
              <a:t> </a:t>
            </a:r>
            <a:r>
              <a:rPr lang="de-DE" dirty="0" err="1"/>
              <a:t>functional</a:t>
            </a:r>
            <a:r>
              <a:rPr lang="de-DE" dirty="0"/>
              <a:t> </a:t>
            </a:r>
            <a:r>
              <a:rPr lang="de-DE" dirty="0" err="1"/>
              <a:t>brain</a:t>
            </a:r>
            <a:r>
              <a:rPr lang="de-DE" dirty="0"/>
              <a:t> </a:t>
            </a:r>
            <a:r>
              <a:rPr lang="de-DE" dirty="0" err="1"/>
              <a:t>systems</a:t>
            </a:r>
            <a:endParaRPr lang="de-DE" dirty="0"/>
          </a:p>
          <a:p>
            <a:pPr marL="342900" indent="-342900">
              <a:lnSpc>
                <a:spcPct val="150000"/>
              </a:lnSpc>
              <a:buFont typeface="+mj-lt"/>
              <a:buAutoNum type="arabicPeriod"/>
            </a:pPr>
            <a:r>
              <a:rPr lang="de-DE" dirty="0" err="1"/>
              <a:t>Compared</a:t>
            </a:r>
            <a:r>
              <a:rPr lang="de-DE" dirty="0"/>
              <a:t> </a:t>
            </a:r>
            <a:r>
              <a:rPr lang="de-DE" dirty="0" err="1"/>
              <a:t>with</a:t>
            </a:r>
            <a:r>
              <a:rPr lang="de-DE" dirty="0"/>
              <a:t> </a:t>
            </a:r>
            <a:r>
              <a:rPr lang="de-DE" dirty="0" err="1"/>
              <a:t>sensory</a:t>
            </a:r>
            <a:r>
              <a:rPr lang="de-DE" dirty="0"/>
              <a:t>-motor </a:t>
            </a:r>
            <a:r>
              <a:rPr lang="de-DE" dirty="0" err="1"/>
              <a:t>systems</a:t>
            </a:r>
            <a:r>
              <a:rPr lang="de-DE" dirty="0"/>
              <a:t>, </a:t>
            </a:r>
            <a:r>
              <a:rPr lang="de-DE" b="1" dirty="0" err="1"/>
              <a:t>association</a:t>
            </a:r>
            <a:r>
              <a:rPr lang="de-DE" b="1" dirty="0"/>
              <a:t> </a:t>
            </a:r>
            <a:r>
              <a:rPr lang="de-DE" b="1" dirty="0" err="1"/>
              <a:t>systems</a:t>
            </a:r>
            <a:r>
              <a:rPr lang="de-DE" b="1" dirty="0"/>
              <a:t> </a:t>
            </a:r>
            <a:r>
              <a:rPr lang="de-DE" b="1" dirty="0" err="1"/>
              <a:t>exhibit</a:t>
            </a:r>
            <a:r>
              <a:rPr lang="de-DE" b="1" dirty="0"/>
              <a:t> </a:t>
            </a:r>
            <a:r>
              <a:rPr lang="de-DE" b="1" dirty="0" err="1"/>
              <a:t>greater</a:t>
            </a:r>
            <a:r>
              <a:rPr lang="de-DE" b="1" dirty="0"/>
              <a:t> </a:t>
            </a:r>
            <a:r>
              <a:rPr lang="de-DE" b="1" dirty="0" err="1"/>
              <a:t>decreases</a:t>
            </a:r>
            <a:r>
              <a:rPr lang="de-DE" b="1" dirty="0"/>
              <a:t> </a:t>
            </a:r>
            <a:r>
              <a:rPr lang="de-DE" dirty="0"/>
              <a:t>in </a:t>
            </a:r>
            <a:r>
              <a:rPr lang="de-DE" dirty="0" err="1"/>
              <a:t>segregation</a:t>
            </a:r>
            <a:r>
              <a:rPr lang="de-DE" dirty="0"/>
              <a:t> </a:t>
            </a:r>
            <a:r>
              <a:rPr lang="de-DE" dirty="0" err="1"/>
              <a:t>from</a:t>
            </a:r>
            <a:r>
              <a:rPr lang="de-DE" dirty="0"/>
              <a:t> </a:t>
            </a:r>
            <a:r>
              <a:rPr lang="de-DE" b="1" dirty="0"/>
              <a:t>∼50 </a:t>
            </a:r>
            <a:r>
              <a:rPr lang="de-DE" b="1" dirty="0" err="1"/>
              <a:t>years</a:t>
            </a:r>
            <a:r>
              <a:rPr lang="de-DE" b="1" dirty="0"/>
              <a:t> </a:t>
            </a:r>
            <a:r>
              <a:rPr lang="de-DE" dirty="0" err="1"/>
              <a:t>of</a:t>
            </a:r>
            <a:r>
              <a:rPr lang="de-DE" dirty="0"/>
              <a:t> </a:t>
            </a:r>
            <a:r>
              <a:rPr lang="de-DE" dirty="0" err="1"/>
              <a:t>age</a:t>
            </a:r>
            <a:r>
              <a:rPr lang="de-DE" dirty="0"/>
              <a:t> </a:t>
            </a:r>
            <a:r>
              <a:rPr lang="de-DE" dirty="0" err="1"/>
              <a:t>onward</a:t>
            </a:r>
            <a:r>
              <a:rPr lang="de-DE" dirty="0"/>
              <a:t> and </a:t>
            </a:r>
            <a:r>
              <a:rPr lang="de-DE" b="1" dirty="0"/>
              <a:t>non linear </a:t>
            </a:r>
            <a:r>
              <a:rPr lang="de-DE" b="1" dirty="0" err="1"/>
              <a:t>trend</a:t>
            </a:r>
            <a:r>
              <a:rPr lang="de-DE" dirty="0"/>
              <a:t> &gt; </a:t>
            </a:r>
            <a:r>
              <a:rPr lang="en-US" dirty="0"/>
              <a:t>may reflect different trajectories in the patterns of decreasing functional specialization</a:t>
            </a:r>
            <a:endParaRPr lang="de-DE" dirty="0"/>
          </a:p>
          <a:p>
            <a:pPr marL="342900" indent="-342900">
              <a:lnSpc>
                <a:spcPct val="150000"/>
              </a:lnSpc>
              <a:buFont typeface="+mj-lt"/>
              <a:buAutoNum type="arabicPeriod"/>
            </a:pPr>
            <a:r>
              <a:rPr lang="en-US" dirty="0"/>
              <a:t>Individuals with </a:t>
            </a:r>
            <a:r>
              <a:rPr lang="en-US" b="1" dirty="0"/>
              <a:t>less segregated association systems </a:t>
            </a:r>
            <a:r>
              <a:rPr lang="en-US" dirty="0"/>
              <a:t>exhibited the </a:t>
            </a:r>
            <a:r>
              <a:rPr lang="en-US" b="1" dirty="0"/>
              <a:t>poorest memory </a:t>
            </a:r>
            <a:r>
              <a:rPr lang="en-US" dirty="0"/>
              <a:t>ability. </a:t>
            </a:r>
            <a:endParaRPr lang="de-DE" dirty="0"/>
          </a:p>
        </p:txBody>
      </p:sp>
      <p:sp>
        <p:nvSpPr>
          <p:cNvPr id="18" name="Textfeld 17">
            <a:extLst>
              <a:ext uri="{FF2B5EF4-FFF2-40B4-BE49-F238E27FC236}">
                <a16:creationId xmlns:a16="http://schemas.microsoft.com/office/drawing/2014/main" id="{5422FDE6-9465-47B1-AC6A-6F42743CA449}"/>
              </a:ext>
            </a:extLst>
          </p:cNvPr>
          <p:cNvSpPr txBox="1"/>
          <p:nvPr/>
        </p:nvSpPr>
        <p:spPr bwMode="gray">
          <a:xfrm>
            <a:off x="552971" y="3157216"/>
            <a:ext cx="10597885" cy="3693319"/>
          </a:xfrm>
          <a:prstGeom prst="rect">
            <a:avLst/>
          </a:prstGeom>
          <a:noFill/>
        </p:spPr>
        <p:txBody>
          <a:bodyPr wrap="square">
            <a:spAutoFit/>
          </a:bodyPr>
          <a:lstStyle/>
          <a:p>
            <a:pPr marL="285750" indent="-285750" algn="just">
              <a:buFont typeface="Arial" panose="020B0604020202020204" pitchFamily="34" charset="0"/>
              <a:buChar char="•"/>
            </a:pPr>
            <a:r>
              <a:rPr lang="en-US" b="1" dirty="0"/>
              <a:t>Distinct systems exhibit greater interaction &gt;</a:t>
            </a:r>
            <a:r>
              <a:rPr lang="en-US" dirty="0"/>
              <a:t> not appear that the increasing interaction between areas in distinct systems confers a benefit to the individual; rather increased </a:t>
            </a:r>
            <a:r>
              <a:rPr lang="en-US" b="1" dirty="0"/>
              <a:t>“blurring” </a:t>
            </a:r>
            <a:r>
              <a:rPr lang="en-US" dirty="0"/>
              <a:t>across systems and decreased communication within systems </a:t>
            </a:r>
          </a:p>
          <a:p>
            <a:pPr algn="just"/>
            <a:endParaRPr lang="en-US" dirty="0"/>
          </a:p>
          <a:p>
            <a:pPr marL="285750" indent="-285750" algn="just">
              <a:buFont typeface="Arial" panose="020B0604020202020204" pitchFamily="34" charset="0"/>
              <a:buChar char="•"/>
            </a:pPr>
            <a:r>
              <a:rPr lang="en-US" dirty="0"/>
              <a:t>Cognitive decline is the consequence of reduced functional specialization of these systems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de-DE" b="1" dirty="0"/>
              <a:t>Global </a:t>
            </a:r>
            <a:r>
              <a:rPr lang="de-DE" b="1" dirty="0" err="1"/>
              <a:t>efficiency</a:t>
            </a:r>
            <a:r>
              <a:rPr lang="de-DE" b="1" dirty="0"/>
              <a:t> (GE) </a:t>
            </a:r>
            <a:r>
              <a:rPr lang="de-DE" dirty="0"/>
              <a:t>and </a:t>
            </a:r>
            <a:r>
              <a:rPr lang="de-DE" dirty="0" err="1"/>
              <a:t>age</a:t>
            </a:r>
            <a:r>
              <a:rPr lang="de-DE" dirty="0"/>
              <a:t> </a:t>
            </a:r>
            <a:r>
              <a:rPr lang="de-DE" dirty="0" err="1"/>
              <a:t>reveal</a:t>
            </a:r>
            <a:r>
              <a:rPr lang="de-DE" dirty="0"/>
              <a:t> </a:t>
            </a:r>
            <a:r>
              <a:rPr lang="de-DE" dirty="0" err="1"/>
              <a:t>that</a:t>
            </a:r>
            <a:r>
              <a:rPr lang="de-DE" dirty="0"/>
              <a:t> </a:t>
            </a:r>
            <a:r>
              <a:rPr lang="de-DE" b="1" dirty="0" err="1"/>
              <a:t>increasing</a:t>
            </a:r>
            <a:r>
              <a:rPr lang="de-DE" b="1" dirty="0"/>
              <a:t> </a:t>
            </a:r>
            <a:r>
              <a:rPr lang="de-DE" b="1" dirty="0" err="1"/>
              <a:t>age</a:t>
            </a:r>
            <a:r>
              <a:rPr lang="de-DE" b="1" dirty="0"/>
              <a:t> </a:t>
            </a:r>
            <a:r>
              <a:rPr lang="de-DE" b="1" dirty="0" err="1"/>
              <a:t>is</a:t>
            </a:r>
            <a:r>
              <a:rPr lang="de-DE" b="1" dirty="0"/>
              <a:t> </a:t>
            </a:r>
            <a:r>
              <a:rPr lang="de-DE" b="1" dirty="0" err="1"/>
              <a:t>accompanied</a:t>
            </a:r>
            <a:r>
              <a:rPr lang="de-DE" b="1" dirty="0"/>
              <a:t> </a:t>
            </a:r>
            <a:r>
              <a:rPr lang="de-DE" b="1" dirty="0" err="1"/>
              <a:t>by</a:t>
            </a:r>
            <a:r>
              <a:rPr lang="de-DE" b="1" dirty="0"/>
              <a:t> </a:t>
            </a:r>
            <a:r>
              <a:rPr lang="de-DE" b="1" dirty="0" err="1"/>
              <a:t>increasing</a:t>
            </a:r>
            <a:r>
              <a:rPr lang="de-DE" b="1" dirty="0"/>
              <a:t> GE</a:t>
            </a:r>
            <a:r>
              <a:rPr lang="de-DE" dirty="0"/>
              <a:t>. This </a:t>
            </a:r>
            <a:r>
              <a:rPr lang="de-DE" dirty="0" err="1"/>
              <a:t>is</a:t>
            </a:r>
            <a:r>
              <a:rPr lang="de-DE" dirty="0"/>
              <a:t> </a:t>
            </a:r>
            <a:r>
              <a:rPr lang="de-DE" b="1" dirty="0"/>
              <a:t>trivial</a:t>
            </a:r>
            <a:r>
              <a:rPr lang="de-DE" dirty="0"/>
              <a:t> </a:t>
            </a:r>
            <a:r>
              <a:rPr lang="de-DE" dirty="0" err="1"/>
              <a:t>when</a:t>
            </a:r>
            <a:r>
              <a:rPr lang="de-DE" dirty="0"/>
              <a:t> </a:t>
            </a:r>
            <a:r>
              <a:rPr lang="de-DE" dirty="0" err="1"/>
              <a:t>one</a:t>
            </a:r>
            <a:r>
              <a:rPr lang="de-DE" dirty="0"/>
              <a:t> </a:t>
            </a:r>
            <a:r>
              <a:rPr lang="de-DE" dirty="0" err="1"/>
              <a:t>recognizes</a:t>
            </a:r>
            <a:r>
              <a:rPr lang="de-DE" dirty="0"/>
              <a:t> </a:t>
            </a:r>
            <a:r>
              <a:rPr lang="de-DE" dirty="0" err="1"/>
              <a:t>that</a:t>
            </a:r>
            <a:r>
              <a:rPr lang="de-DE" dirty="0"/>
              <a:t> </a:t>
            </a:r>
            <a:r>
              <a:rPr lang="de-DE" dirty="0" err="1"/>
              <a:t>strengthening</a:t>
            </a:r>
            <a:r>
              <a:rPr lang="de-DE" dirty="0"/>
              <a:t> </a:t>
            </a:r>
            <a:r>
              <a:rPr lang="de-DE" dirty="0" err="1"/>
              <a:t>of</a:t>
            </a:r>
            <a:r>
              <a:rPr lang="de-DE" dirty="0"/>
              <a:t> </a:t>
            </a:r>
            <a:r>
              <a:rPr lang="de-DE" dirty="0" err="1"/>
              <a:t>connections</a:t>
            </a:r>
            <a:r>
              <a:rPr lang="de-DE" dirty="0"/>
              <a:t> </a:t>
            </a:r>
            <a:r>
              <a:rPr lang="de-DE" dirty="0" err="1"/>
              <a:t>between</a:t>
            </a:r>
            <a:r>
              <a:rPr lang="de-DE" dirty="0"/>
              <a:t> </a:t>
            </a:r>
            <a:r>
              <a:rPr lang="de-DE" dirty="0" err="1"/>
              <a:t>systems</a:t>
            </a:r>
            <a:r>
              <a:rPr lang="de-DE" dirty="0"/>
              <a:t> </a:t>
            </a:r>
            <a:r>
              <a:rPr lang="de-DE" dirty="0" err="1"/>
              <a:t>quickly</a:t>
            </a:r>
            <a:r>
              <a:rPr lang="de-DE" dirty="0"/>
              <a:t> </a:t>
            </a:r>
            <a:r>
              <a:rPr lang="de-DE" dirty="0" err="1"/>
              <a:t>decreases</a:t>
            </a:r>
            <a:r>
              <a:rPr lang="de-DE" dirty="0"/>
              <a:t> </a:t>
            </a:r>
            <a:r>
              <a:rPr lang="de-DE" dirty="0" err="1"/>
              <a:t>average</a:t>
            </a:r>
            <a:r>
              <a:rPr lang="de-DE" dirty="0"/>
              <a:t> </a:t>
            </a:r>
            <a:r>
              <a:rPr lang="de-DE" dirty="0" err="1"/>
              <a:t>path</a:t>
            </a:r>
            <a:r>
              <a:rPr lang="de-DE" dirty="0"/>
              <a:t> </a:t>
            </a:r>
            <a:r>
              <a:rPr lang="de-DE" dirty="0" err="1"/>
              <a:t>length</a:t>
            </a:r>
            <a:endParaRPr lang="de-DE"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1" dirty="0"/>
              <a:t>Segregation</a:t>
            </a:r>
            <a:r>
              <a:rPr lang="en-US" dirty="0"/>
              <a:t> well suited toward characterizing and understanding the complex organization of brain networks across various cohorts and species and how this organization develops, differs, and evolves in relation to behavior</a:t>
            </a:r>
          </a:p>
        </p:txBody>
      </p:sp>
      <p:sp>
        <p:nvSpPr>
          <p:cNvPr id="8" name="Fußzeilenplatzhalter 2">
            <a:extLst>
              <a:ext uri="{FF2B5EF4-FFF2-40B4-BE49-F238E27FC236}">
                <a16:creationId xmlns:a16="http://schemas.microsoft.com/office/drawing/2014/main" id="{FB3FF79C-F6EC-43C6-A179-E110DC31C553}"/>
              </a:ext>
            </a:extLst>
          </p:cNvPr>
          <p:cNvSpPr>
            <a:spLocks noGrp="1"/>
          </p:cNvSpPr>
          <p:nvPr>
            <p:ph type="ftr" sz="quarter" idx="11"/>
          </p:nvPr>
        </p:nvSpPr>
        <p:spPr bwMode="gray">
          <a:xfrm>
            <a:off x="6241603" y="332656"/>
            <a:ext cx="5184000" cy="216000"/>
          </a:xfrm>
        </p:spPr>
        <p:txBody>
          <a:bodyPr/>
          <a:lstStyle/>
          <a:p>
            <a:r>
              <a:rPr lang="de-DE" dirty="0"/>
              <a:t>(Journal Club)</a:t>
            </a:r>
          </a:p>
        </p:txBody>
      </p:sp>
    </p:spTree>
    <p:extLst>
      <p:ext uri="{BB962C8B-B14F-4D97-AF65-F5344CB8AC3E}">
        <p14:creationId xmlns:p14="http://schemas.microsoft.com/office/powerpoint/2010/main" val="201690636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27AB382-E2FC-4E20-87DF-1CF9B8FE3A76}"/>
              </a:ext>
            </a:extLst>
          </p:cNvPr>
          <p:cNvSpPr>
            <a:spLocks noGrp="1"/>
          </p:cNvSpPr>
          <p:nvPr>
            <p:ph type="dt" sz="half" idx="10"/>
          </p:nvPr>
        </p:nvSpPr>
        <p:spPr/>
        <p:txBody>
          <a:bodyPr/>
          <a:lstStyle/>
          <a:p>
            <a:r>
              <a:rPr lang="de-DE"/>
              <a:t>Autor (Vorname Nachname)</a:t>
            </a:r>
            <a:endParaRPr lang="de-DE" dirty="0"/>
          </a:p>
        </p:txBody>
      </p:sp>
      <p:sp>
        <p:nvSpPr>
          <p:cNvPr id="3" name="Fußzeilenplatzhalter 2">
            <a:extLst>
              <a:ext uri="{FF2B5EF4-FFF2-40B4-BE49-F238E27FC236}">
                <a16:creationId xmlns:a16="http://schemas.microsoft.com/office/drawing/2014/main" id="{84B180EA-BE14-43E6-A290-4D53B0BE7AB9}"/>
              </a:ext>
            </a:extLst>
          </p:cNvPr>
          <p:cNvSpPr>
            <a:spLocks noGrp="1"/>
          </p:cNvSpPr>
          <p:nvPr>
            <p:ph type="ftr" sz="quarter" idx="11"/>
          </p:nvPr>
        </p:nvSpPr>
        <p:spPr/>
        <p:txBody>
          <a:bodyPr/>
          <a:lstStyle/>
          <a:p>
            <a:r>
              <a:rPr lang="de-DE"/>
              <a:t>Fußzeile (Titel der Präsentation)</a:t>
            </a:r>
            <a:endParaRPr lang="de-DE" dirty="0"/>
          </a:p>
        </p:txBody>
      </p:sp>
      <p:sp>
        <p:nvSpPr>
          <p:cNvPr id="4" name="Foliennummernplatzhalter 3">
            <a:extLst>
              <a:ext uri="{FF2B5EF4-FFF2-40B4-BE49-F238E27FC236}">
                <a16:creationId xmlns:a16="http://schemas.microsoft.com/office/drawing/2014/main" id="{4AEDA722-37F8-4FD2-A73B-431BE99DB557}"/>
              </a:ext>
            </a:extLst>
          </p:cNvPr>
          <p:cNvSpPr>
            <a:spLocks noGrp="1"/>
          </p:cNvSpPr>
          <p:nvPr>
            <p:ph type="sldNum" sz="quarter" idx="12"/>
          </p:nvPr>
        </p:nvSpPr>
        <p:spPr/>
        <p:txBody>
          <a:bodyPr/>
          <a:lstStyle/>
          <a:p>
            <a:fld id="{9B00EF49-7894-4F53-A8DD-F7DB3BFC5032}" type="slidenum">
              <a:rPr lang="de-DE" smtClean="0"/>
              <a:t>12</a:t>
            </a:fld>
            <a:endParaRPr lang="de-DE" dirty="0"/>
          </a:p>
        </p:txBody>
      </p:sp>
      <p:pic>
        <p:nvPicPr>
          <p:cNvPr id="7" name="Grafik 6" descr="Ein Bild, das Text, Screenshot, drinnen enthält.&#10;&#10;Automatisch generierte Beschreibung">
            <a:extLst>
              <a:ext uri="{FF2B5EF4-FFF2-40B4-BE49-F238E27FC236}">
                <a16:creationId xmlns:a16="http://schemas.microsoft.com/office/drawing/2014/main" id="{59E83DD8-4B5E-442C-BAB3-BB772B064510}"/>
              </a:ext>
            </a:extLst>
          </p:cNvPr>
          <p:cNvPicPr>
            <a:picLocks noChangeAspect="1"/>
          </p:cNvPicPr>
          <p:nvPr/>
        </p:nvPicPr>
        <p:blipFill>
          <a:blip r:embed="rId2"/>
          <a:stretch>
            <a:fillRect/>
          </a:stretch>
        </p:blipFill>
        <p:spPr>
          <a:xfrm>
            <a:off x="6103299" y="3669965"/>
            <a:ext cx="5238940" cy="1247803"/>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E9BBE749-B429-496E-AFC2-A1D5F6DCEFD9}"/>
              </a:ext>
            </a:extLst>
          </p:cNvPr>
          <p:cNvPicPr>
            <a:picLocks noChangeAspect="1"/>
          </p:cNvPicPr>
          <p:nvPr/>
        </p:nvPicPr>
        <p:blipFill>
          <a:blip r:embed="rId3"/>
          <a:stretch>
            <a:fillRect/>
          </a:stretch>
        </p:blipFill>
        <p:spPr>
          <a:xfrm>
            <a:off x="7218564" y="2281980"/>
            <a:ext cx="4567655" cy="1141914"/>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BC3D8A89-B22B-428C-BD15-1D24BCB165C2}"/>
              </a:ext>
            </a:extLst>
          </p:cNvPr>
          <p:cNvPicPr>
            <a:picLocks noChangeAspect="1"/>
          </p:cNvPicPr>
          <p:nvPr/>
        </p:nvPicPr>
        <p:blipFill>
          <a:blip r:embed="rId4"/>
          <a:stretch>
            <a:fillRect/>
          </a:stretch>
        </p:blipFill>
        <p:spPr>
          <a:xfrm>
            <a:off x="719236" y="1353245"/>
            <a:ext cx="5522367" cy="1489640"/>
          </a:xfrm>
          <a:prstGeom prst="rect">
            <a:avLst/>
          </a:prstGeom>
        </p:spPr>
      </p:pic>
      <p:pic>
        <p:nvPicPr>
          <p:cNvPr id="13" name="Grafik 12" descr="Ein Bild, das Text enthält.&#10;&#10;Automatisch generierte Beschreibung">
            <a:extLst>
              <a:ext uri="{FF2B5EF4-FFF2-40B4-BE49-F238E27FC236}">
                <a16:creationId xmlns:a16="http://schemas.microsoft.com/office/drawing/2014/main" id="{8110A5F8-B1ED-4393-9EC9-F3093106C1C5}"/>
              </a:ext>
            </a:extLst>
          </p:cNvPr>
          <p:cNvPicPr>
            <a:picLocks noChangeAspect="1"/>
          </p:cNvPicPr>
          <p:nvPr/>
        </p:nvPicPr>
        <p:blipFill>
          <a:blip r:embed="rId5"/>
          <a:stretch>
            <a:fillRect/>
          </a:stretch>
        </p:blipFill>
        <p:spPr>
          <a:xfrm>
            <a:off x="820953" y="3423894"/>
            <a:ext cx="4401622" cy="1680189"/>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8C11D269-082D-4E4E-BCDC-30BAFE487507}"/>
              </a:ext>
            </a:extLst>
          </p:cNvPr>
          <p:cNvPicPr>
            <a:picLocks noChangeAspect="1"/>
          </p:cNvPicPr>
          <p:nvPr/>
        </p:nvPicPr>
        <p:blipFill>
          <a:blip r:embed="rId6"/>
          <a:stretch>
            <a:fillRect/>
          </a:stretch>
        </p:blipFill>
        <p:spPr>
          <a:xfrm>
            <a:off x="2681804" y="5320265"/>
            <a:ext cx="4896544" cy="1287858"/>
          </a:xfrm>
          <a:prstGeom prst="rect">
            <a:avLst/>
          </a:prstGeom>
        </p:spPr>
      </p:pic>
    </p:spTree>
    <p:extLst>
      <p:ext uri="{BB962C8B-B14F-4D97-AF65-F5344CB8AC3E}">
        <p14:creationId xmlns:p14="http://schemas.microsoft.com/office/powerpoint/2010/main" val="1670261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67057D1-31A2-4B92-9F9D-586B2D9C9C01}"/>
              </a:ext>
            </a:extLst>
          </p:cNvPr>
          <p:cNvSpPr>
            <a:spLocks noGrp="1"/>
          </p:cNvSpPr>
          <p:nvPr>
            <p:ph type="dt" sz="half" idx="10"/>
          </p:nvPr>
        </p:nvSpPr>
        <p:spPr/>
        <p:txBody>
          <a:bodyPr/>
          <a:lstStyle/>
          <a:p>
            <a:r>
              <a:rPr lang="de-DE"/>
              <a:t>Autor (Vorname Nachname)</a:t>
            </a:r>
            <a:endParaRPr lang="de-DE" dirty="0"/>
          </a:p>
        </p:txBody>
      </p:sp>
      <p:sp>
        <p:nvSpPr>
          <p:cNvPr id="3" name="Fußzeilenplatzhalter 2">
            <a:extLst>
              <a:ext uri="{FF2B5EF4-FFF2-40B4-BE49-F238E27FC236}">
                <a16:creationId xmlns:a16="http://schemas.microsoft.com/office/drawing/2014/main" id="{D1FD5964-F030-446D-8AB6-07D47B36BCE5}"/>
              </a:ext>
            </a:extLst>
          </p:cNvPr>
          <p:cNvSpPr>
            <a:spLocks noGrp="1"/>
          </p:cNvSpPr>
          <p:nvPr>
            <p:ph type="ftr" sz="quarter" idx="11"/>
          </p:nvPr>
        </p:nvSpPr>
        <p:spPr/>
        <p:txBody>
          <a:bodyPr/>
          <a:lstStyle/>
          <a:p>
            <a:r>
              <a:rPr lang="de-DE"/>
              <a:t>Fußzeile (Titel der Präsentation)</a:t>
            </a:r>
            <a:endParaRPr lang="de-DE" dirty="0"/>
          </a:p>
        </p:txBody>
      </p:sp>
      <p:sp>
        <p:nvSpPr>
          <p:cNvPr id="4" name="Foliennummernplatzhalter 3">
            <a:extLst>
              <a:ext uri="{FF2B5EF4-FFF2-40B4-BE49-F238E27FC236}">
                <a16:creationId xmlns:a16="http://schemas.microsoft.com/office/drawing/2014/main" id="{C6500702-F304-4BD0-936F-B8ACEDDB1659}"/>
              </a:ext>
            </a:extLst>
          </p:cNvPr>
          <p:cNvSpPr>
            <a:spLocks noGrp="1"/>
          </p:cNvSpPr>
          <p:nvPr>
            <p:ph type="sldNum" sz="quarter" idx="12"/>
          </p:nvPr>
        </p:nvSpPr>
        <p:spPr/>
        <p:txBody>
          <a:bodyPr/>
          <a:lstStyle/>
          <a:p>
            <a:fld id="{9B00EF49-7894-4F53-A8DD-F7DB3BFC5032}" type="slidenum">
              <a:rPr lang="de-DE" smtClean="0"/>
              <a:t>13</a:t>
            </a:fld>
            <a:endParaRPr lang="de-DE" dirty="0"/>
          </a:p>
        </p:txBody>
      </p:sp>
      <p:pic>
        <p:nvPicPr>
          <p:cNvPr id="7" name="Grafik 6">
            <a:extLst>
              <a:ext uri="{FF2B5EF4-FFF2-40B4-BE49-F238E27FC236}">
                <a16:creationId xmlns:a16="http://schemas.microsoft.com/office/drawing/2014/main" id="{4FA30279-993D-4BE7-B151-C661E5A2102A}"/>
              </a:ext>
            </a:extLst>
          </p:cNvPr>
          <p:cNvPicPr>
            <a:picLocks noChangeAspect="1"/>
          </p:cNvPicPr>
          <p:nvPr/>
        </p:nvPicPr>
        <p:blipFill>
          <a:blip r:embed="rId2"/>
          <a:stretch>
            <a:fillRect/>
          </a:stretch>
        </p:blipFill>
        <p:spPr>
          <a:xfrm>
            <a:off x="6385619" y="2038738"/>
            <a:ext cx="4312243" cy="4345161"/>
          </a:xfrm>
          <a:prstGeom prst="rect">
            <a:avLst/>
          </a:prstGeom>
        </p:spPr>
      </p:pic>
      <p:sp>
        <p:nvSpPr>
          <p:cNvPr id="8" name="Textfeld 7">
            <a:extLst>
              <a:ext uri="{FF2B5EF4-FFF2-40B4-BE49-F238E27FC236}">
                <a16:creationId xmlns:a16="http://schemas.microsoft.com/office/drawing/2014/main" id="{D365765E-F07C-4331-B253-CEA7D42711AE}"/>
              </a:ext>
            </a:extLst>
          </p:cNvPr>
          <p:cNvSpPr txBox="1"/>
          <p:nvPr/>
        </p:nvSpPr>
        <p:spPr>
          <a:xfrm>
            <a:off x="696987" y="2538870"/>
            <a:ext cx="4824536" cy="3985706"/>
          </a:xfrm>
          <a:prstGeom prst="rect">
            <a:avLst/>
          </a:prstGeom>
          <a:noFill/>
        </p:spPr>
        <p:txBody>
          <a:bodyPr wrap="square">
            <a:spAutoFit/>
          </a:bodyPr>
          <a:lstStyle/>
          <a:p>
            <a:pPr marL="285750" indent="-285750" algn="just">
              <a:buFont typeface="+mj-lt"/>
              <a:buAutoNum type="arabicPeriod"/>
            </a:pPr>
            <a:r>
              <a:rPr lang="de-DE" sz="1100" b="1" dirty="0" err="1"/>
              <a:t>Machine-learning</a:t>
            </a:r>
            <a:r>
              <a:rPr lang="de-DE" sz="1100" b="1" dirty="0"/>
              <a:t> </a:t>
            </a:r>
            <a:r>
              <a:rPr lang="de-DE" sz="1100" b="1" dirty="0" err="1"/>
              <a:t>algorithms</a:t>
            </a:r>
            <a:r>
              <a:rPr lang="de-DE" sz="1100" b="1" dirty="0"/>
              <a:t> </a:t>
            </a:r>
            <a:r>
              <a:rPr lang="de-DE" sz="1100" dirty="0" err="1"/>
              <a:t>provide</a:t>
            </a:r>
            <a:r>
              <a:rPr lang="de-DE" sz="1100" dirty="0"/>
              <a:t> alternative </a:t>
            </a:r>
            <a:r>
              <a:rPr lang="de-DE" sz="1100" dirty="0" err="1"/>
              <a:t>tools</a:t>
            </a:r>
            <a:r>
              <a:rPr lang="de-DE" sz="1100" dirty="0"/>
              <a:t> </a:t>
            </a:r>
            <a:r>
              <a:rPr lang="de-DE" sz="1100" dirty="0" err="1"/>
              <a:t>to</a:t>
            </a:r>
            <a:r>
              <a:rPr lang="de-DE" sz="1100" dirty="0"/>
              <a:t> </a:t>
            </a:r>
            <a:r>
              <a:rPr lang="de-DE" sz="1100" b="1" dirty="0" err="1"/>
              <a:t>look</a:t>
            </a:r>
            <a:r>
              <a:rPr lang="de-DE" sz="1100" b="1" dirty="0"/>
              <a:t> </a:t>
            </a:r>
            <a:r>
              <a:rPr lang="de-DE" sz="1100" b="1" dirty="0" err="1"/>
              <a:t>into</a:t>
            </a:r>
            <a:r>
              <a:rPr lang="de-DE" sz="1100" b="1" dirty="0"/>
              <a:t> multivariate </a:t>
            </a:r>
            <a:r>
              <a:rPr lang="de-DE" sz="1100" b="1" dirty="0" err="1"/>
              <a:t>patterns</a:t>
            </a:r>
            <a:r>
              <a:rPr lang="de-DE" sz="1100" b="1" dirty="0"/>
              <a:t> in </a:t>
            </a:r>
            <a:r>
              <a:rPr lang="de-DE" sz="1100" b="1" dirty="0" err="1"/>
              <a:t>the</a:t>
            </a:r>
            <a:r>
              <a:rPr lang="de-DE" sz="1100" b="1" dirty="0"/>
              <a:t> </a:t>
            </a:r>
            <a:r>
              <a:rPr lang="de-DE" sz="1100" b="1" dirty="0" err="1"/>
              <a:t>data</a:t>
            </a:r>
            <a:r>
              <a:rPr lang="de-DE" sz="1100" dirty="0"/>
              <a:t>, and </a:t>
            </a:r>
            <a:r>
              <a:rPr lang="de-DE" sz="1100" dirty="0" err="1"/>
              <a:t>help</a:t>
            </a:r>
            <a:r>
              <a:rPr lang="de-DE" sz="1100" dirty="0"/>
              <a:t> </a:t>
            </a:r>
            <a:r>
              <a:rPr lang="de-DE" sz="1100" dirty="0" err="1"/>
              <a:t>us</a:t>
            </a:r>
            <a:r>
              <a:rPr lang="de-DE" sz="1100" dirty="0"/>
              <a:t> </a:t>
            </a:r>
            <a:r>
              <a:rPr lang="de-DE" sz="1100" dirty="0" err="1"/>
              <a:t>move</a:t>
            </a:r>
            <a:r>
              <a:rPr lang="de-DE" sz="1100" dirty="0"/>
              <a:t> </a:t>
            </a:r>
            <a:r>
              <a:rPr lang="de-DE" sz="1100" dirty="0" err="1"/>
              <a:t>from</a:t>
            </a:r>
            <a:r>
              <a:rPr lang="de-DE" sz="1100" dirty="0"/>
              <a:t> </a:t>
            </a:r>
            <a:r>
              <a:rPr lang="de-DE" sz="1100" dirty="0" err="1"/>
              <a:t>group</a:t>
            </a:r>
            <a:r>
              <a:rPr lang="de-DE" sz="1100" dirty="0"/>
              <a:t>- </a:t>
            </a:r>
            <a:r>
              <a:rPr lang="de-DE" sz="1100" dirty="0" err="1"/>
              <a:t>level</a:t>
            </a:r>
            <a:r>
              <a:rPr lang="de-DE" sz="1100" dirty="0"/>
              <a:t> </a:t>
            </a:r>
            <a:r>
              <a:rPr lang="de-DE" sz="1100" dirty="0" err="1"/>
              <a:t>analysis</a:t>
            </a:r>
            <a:r>
              <a:rPr lang="de-DE" sz="1100" dirty="0"/>
              <a:t> </a:t>
            </a:r>
            <a:r>
              <a:rPr lang="de-DE" sz="1100" dirty="0" err="1"/>
              <a:t>to</a:t>
            </a:r>
            <a:r>
              <a:rPr lang="de-DE" sz="1100" dirty="0"/>
              <a:t> </a:t>
            </a:r>
            <a:r>
              <a:rPr lang="de-DE" sz="1100" dirty="0" err="1"/>
              <a:t>case-by-case</a:t>
            </a:r>
            <a:r>
              <a:rPr lang="de-DE" sz="1100" dirty="0"/>
              <a:t> individual-level </a:t>
            </a:r>
            <a:r>
              <a:rPr lang="de-DE" sz="1100" dirty="0" err="1"/>
              <a:t>analysis</a:t>
            </a:r>
            <a:r>
              <a:rPr lang="de-DE" sz="1100" dirty="0"/>
              <a:t> </a:t>
            </a:r>
          </a:p>
          <a:p>
            <a:pPr marL="285750" indent="-285750" algn="just">
              <a:buFont typeface="+mj-lt"/>
              <a:buAutoNum type="arabicPeriod"/>
            </a:pPr>
            <a:endParaRPr lang="de-DE" sz="1100" dirty="0"/>
          </a:p>
          <a:p>
            <a:pPr marL="285750" indent="-285750" algn="just">
              <a:buFont typeface="+mj-lt"/>
              <a:buAutoNum type="arabicPeriod"/>
            </a:pPr>
            <a:r>
              <a:rPr lang="en-US" sz="1100" dirty="0"/>
              <a:t>Sought to identify </a:t>
            </a:r>
            <a:r>
              <a:rPr lang="en-US" sz="1100" b="1" dirty="0"/>
              <a:t>connectivity features in </a:t>
            </a:r>
            <a:r>
              <a:rPr lang="en-US" sz="1100" dirty="0"/>
              <a:t>a multivariate fashion that are </a:t>
            </a:r>
            <a:r>
              <a:rPr lang="en-US" sz="1100" b="1" dirty="0"/>
              <a:t>predictive of alcohol dependence</a:t>
            </a:r>
          </a:p>
          <a:p>
            <a:pPr marL="285750" indent="-285750" algn="just">
              <a:buFont typeface="+mj-lt"/>
              <a:buAutoNum type="arabicPeriod"/>
            </a:pPr>
            <a:endParaRPr lang="en-US" sz="1100" dirty="0"/>
          </a:p>
          <a:p>
            <a:pPr marL="285750" indent="-285750" algn="just">
              <a:buFont typeface="+mj-lt"/>
              <a:buAutoNum type="arabicPeriod"/>
            </a:pPr>
            <a:r>
              <a:rPr lang="en-US" sz="1100" b="1" dirty="0"/>
              <a:t>a) </a:t>
            </a:r>
            <a:r>
              <a:rPr lang="en-US" sz="1100" dirty="0"/>
              <a:t>Whether </a:t>
            </a:r>
            <a:r>
              <a:rPr lang="en-US" sz="1100" dirty="0" err="1"/>
              <a:t>rs</a:t>
            </a:r>
            <a:r>
              <a:rPr lang="en-US" sz="1100" dirty="0"/>
              <a:t>-FC features are able to </a:t>
            </a:r>
            <a:r>
              <a:rPr lang="en-US" sz="1100" b="1" dirty="0"/>
              <a:t>distinguish between AUD and controls</a:t>
            </a:r>
            <a:r>
              <a:rPr lang="en-US" sz="1100" dirty="0"/>
              <a:t>; </a:t>
            </a:r>
            <a:r>
              <a:rPr lang="en-US" sz="1100" b="1" dirty="0"/>
              <a:t>b) Which</a:t>
            </a:r>
            <a:r>
              <a:rPr lang="en-US" sz="1100" dirty="0"/>
              <a:t> brain-based </a:t>
            </a:r>
            <a:r>
              <a:rPr lang="en-US" sz="1100" b="1" dirty="0"/>
              <a:t>features</a:t>
            </a:r>
            <a:r>
              <a:rPr lang="en-US" sz="1100" dirty="0"/>
              <a:t> are able to </a:t>
            </a:r>
            <a:r>
              <a:rPr lang="en-US" sz="1100" b="1" dirty="0"/>
              <a:t>diagnose</a:t>
            </a:r>
            <a:r>
              <a:rPr lang="en-US" sz="1100" dirty="0"/>
              <a:t> and are potentially </a:t>
            </a:r>
            <a:r>
              <a:rPr lang="en-US" sz="1100" b="1" dirty="0"/>
              <a:t>predictive</a:t>
            </a:r>
            <a:r>
              <a:rPr lang="en-US" sz="1100" dirty="0"/>
              <a:t> of alcohol dependence? and </a:t>
            </a:r>
            <a:r>
              <a:rPr lang="en-US" sz="1100" b="1" dirty="0"/>
              <a:t>c) </a:t>
            </a:r>
            <a:r>
              <a:rPr lang="en-US" sz="1100" dirty="0"/>
              <a:t>Can we quantify </a:t>
            </a:r>
            <a:r>
              <a:rPr lang="en-US" sz="1100" b="1" dirty="0"/>
              <a:t>how well they identify AUD </a:t>
            </a:r>
            <a:r>
              <a:rPr lang="en-US" sz="1100" dirty="0"/>
              <a:t>and </a:t>
            </a:r>
            <a:r>
              <a:rPr lang="en-US" sz="1100" b="1" dirty="0"/>
              <a:t>what are the best neuronal predictors of AUD</a:t>
            </a:r>
            <a:r>
              <a:rPr lang="en-US" sz="1100" dirty="0"/>
              <a:t>?</a:t>
            </a:r>
          </a:p>
          <a:p>
            <a:pPr marL="285750" indent="-285750" algn="just">
              <a:buFont typeface="+mj-lt"/>
              <a:buAutoNum type="arabicPeriod"/>
            </a:pPr>
            <a:endParaRPr lang="en-US" sz="1100" dirty="0"/>
          </a:p>
          <a:p>
            <a:pPr marL="285750" indent="-285750" algn="just">
              <a:buFont typeface="+mj-lt"/>
              <a:buAutoNum type="arabicPeriod"/>
            </a:pPr>
            <a:r>
              <a:rPr lang="en-US" sz="1100" b="1" dirty="0"/>
              <a:t>46 controls </a:t>
            </a:r>
            <a:r>
              <a:rPr lang="en-US" sz="1100" dirty="0"/>
              <a:t>and </a:t>
            </a:r>
            <a:r>
              <a:rPr lang="en-US" sz="1100" b="1" dirty="0"/>
              <a:t>46 AUDs</a:t>
            </a:r>
            <a:r>
              <a:rPr lang="en-US" sz="1100" dirty="0"/>
              <a:t>. Both </a:t>
            </a:r>
            <a:r>
              <a:rPr lang="en-US" sz="1100" b="1" dirty="0"/>
              <a:t>within-network connectivity </a:t>
            </a:r>
            <a:r>
              <a:rPr lang="en-US" sz="1100" dirty="0"/>
              <a:t>for each network and </a:t>
            </a:r>
            <a:r>
              <a:rPr lang="en-US" sz="1100" b="1" dirty="0"/>
              <a:t>between-network connectivity </a:t>
            </a:r>
            <a:r>
              <a:rPr lang="en-US" sz="1100" dirty="0"/>
              <a:t>for each pair of networks were used as features. Random forest was applied for pattern classification.</a:t>
            </a:r>
          </a:p>
          <a:p>
            <a:pPr marL="285750" indent="-285750" algn="just">
              <a:buFont typeface="+mj-lt"/>
              <a:buAutoNum type="arabicPeriod"/>
            </a:pPr>
            <a:endParaRPr lang="en-US" sz="1100" dirty="0"/>
          </a:p>
          <a:p>
            <a:pPr marL="285750" indent="-285750" algn="just">
              <a:buFont typeface="+mj-lt"/>
              <a:buAutoNum type="arabicPeriod"/>
            </a:pPr>
            <a:r>
              <a:rPr lang="en-US" sz="1100" dirty="0"/>
              <a:t>The results showed that </a:t>
            </a:r>
            <a:r>
              <a:rPr lang="en-US" sz="1100" b="1" dirty="0"/>
              <a:t>within-networks features </a:t>
            </a:r>
            <a:r>
              <a:rPr lang="en-US" sz="1100" dirty="0"/>
              <a:t>were able to </a:t>
            </a:r>
            <a:r>
              <a:rPr lang="en-US" sz="1100" b="1" dirty="0"/>
              <a:t>identify AUD and control with 87.0% accuracy and 90.5% precision</a:t>
            </a:r>
            <a:r>
              <a:rPr lang="en-US" sz="1100" dirty="0"/>
              <a:t>. Networks that were most informative: </a:t>
            </a:r>
            <a:r>
              <a:rPr lang="en-US" sz="1100" b="1" dirty="0"/>
              <a:t>Executive Control Networks (ECN), and Reward Network (RN)</a:t>
            </a:r>
            <a:r>
              <a:rPr lang="en-US" sz="1100" dirty="0"/>
              <a:t>. The </a:t>
            </a:r>
            <a:r>
              <a:rPr lang="en-US" sz="1100" b="1" dirty="0"/>
              <a:t>between-network features achieved 67.4% accuracy and 70.0% precision</a:t>
            </a:r>
            <a:r>
              <a:rPr lang="en-US" sz="1100" dirty="0"/>
              <a:t>. The between-network connectivity </a:t>
            </a:r>
            <a:r>
              <a:rPr lang="en-US" sz="1100" b="1" dirty="0"/>
              <a:t>between RN-Default Mode Network (DMN)</a:t>
            </a:r>
            <a:r>
              <a:rPr lang="en-US" sz="1100" dirty="0"/>
              <a:t> and</a:t>
            </a:r>
            <a:r>
              <a:rPr lang="en-US" sz="1100" b="1" dirty="0"/>
              <a:t> RN-ECN </a:t>
            </a:r>
            <a:r>
              <a:rPr lang="en-US" sz="1100" dirty="0"/>
              <a:t>contribute the most to the prediction.</a:t>
            </a:r>
          </a:p>
        </p:txBody>
      </p:sp>
      <p:pic>
        <p:nvPicPr>
          <p:cNvPr id="10" name="Grafik 9" descr="Ein Bild, das Text, drinnen, Screenshot enthält.&#10;&#10;Automatisch generierte Beschreibung">
            <a:extLst>
              <a:ext uri="{FF2B5EF4-FFF2-40B4-BE49-F238E27FC236}">
                <a16:creationId xmlns:a16="http://schemas.microsoft.com/office/drawing/2014/main" id="{77E83EF3-FC30-4A3D-823A-C6A67B7602D9}"/>
              </a:ext>
            </a:extLst>
          </p:cNvPr>
          <p:cNvPicPr>
            <a:picLocks noChangeAspect="1"/>
          </p:cNvPicPr>
          <p:nvPr/>
        </p:nvPicPr>
        <p:blipFill>
          <a:blip r:embed="rId3"/>
          <a:stretch>
            <a:fillRect/>
          </a:stretch>
        </p:blipFill>
        <p:spPr>
          <a:xfrm>
            <a:off x="984460" y="843218"/>
            <a:ext cx="3759639" cy="1516434"/>
          </a:xfrm>
          <a:prstGeom prst="rect">
            <a:avLst/>
          </a:prstGeom>
        </p:spPr>
      </p:pic>
    </p:spTree>
    <p:extLst>
      <p:ext uri="{BB962C8B-B14F-4D97-AF65-F5344CB8AC3E}">
        <p14:creationId xmlns:p14="http://schemas.microsoft.com/office/powerpoint/2010/main" val="52845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4C83975-A7C8-4ADC-BA71-E25B89394827}"/>
              </a:ext>
            </a:extLst>
          </p:cNvPr>
          <p:cNvSpPr>
            <a:spLocks noGrp="1"/>
          </p:cNvSpPr>
          <p:nvPr>
            <p:ph type="dt" sz="half" idx="10"/>
          </p:nvPr>
        </p:nvSpPr>
        <p:spPr/>
        <p:txBody>
          <a:bodyPr/>
          <a:lstStyle/>
          <a:p>
            <a:r>
              <a:rPr lang="de-DE" dirty="0"/>
              <a:t>Autor (Maximilian Schulz)</a:t>
            </a:r>
          </a:p>
        </p:txBody>
      </p:sp>
      <p:sp>
        <p:nvSpPr>
          <p:cNvPr id="4" name="Foliennummernplatzhalter 3">
            <a:extLst>
              <a:ext uri="{FF2B5EF4-FFF2-40B4-BE49-F238E27FC236}">
                <a16:creationId xmlns:a16="http://schemas.microsoft.com/office/drawing/2014/main" id="{85221ABC-C5AC-4892-9548-4635681C4ABA}"/>
              </a:ext>
            </a:extLst>
          </p:cNvPr>
          <p:cNvSpPr>
            <a:spLocks noGrp="1"/>
          </p:cNvSpPr>
          <p:nvPr>
            <p:ph type="sldNum" sz="quarter" idx="12"/>
          </p:nvPr>
        </p:nvSpPr>
        <p:spPr/>
        <p:txBody>
          <a:bodyPr/>
          <a:lstStyle/>
          <a:p>
            <a:fld id="{9B00EF49-7894-4F53-A8DD-F7DB3BFC5032}" type="slidenum">
              <a:rPr lang="de-DE" smtClean="0"/>
              <a:t>14</a:t>
            </a:fld>
            <a:endParaRPr lang="de-DE" dirty="0"/>
          </a:p>
        </p:txBody>
      </p:sp>
      <p:sp>
        <p:nvSpPr>
          <p:cNvPr id="11" name="Fußzeilenplatzhalter 2">
            <a:extLst>
              <a:ext uri="{FF2B5EF4-FFF2-40B4-BE49-F238E27FC236}">
                <a16:creationId xmlns:a16="http://schemas.microsoft.com/office/drawing/2014/main" id="{F8FB4A85-ED14-41A8-A25C-EBC1885AE190}"/>
              </a:ext>
            </a:extLst>
          </p:cNvPr>
          <p:cNvSpPr>
            <a:spLocks noGrp="1"/>
          </p:cNvSpPr>
          <p:nvPr>
            <p:ph type="ftr" sz="quarter" idx="11"/>
          </p:nvPr>
        </p:nvSpPr>
        <p:spPr bwMode="gray">
          <a:xfrm>
            <a:off x="6241603" y="332656"/>
            <a:ext cx="5184000" cy="216000"/>
          </a:xfrm>
        </p:spPr>
        <p:txBody>
          <a:bodyPr/>
          <a:lstStyle/>
          <a:p>
            <a:r>
              <a:rPr lang="de-DE" dirty="0"/>
              <a:t>(Journal Club)</a:t>
            </a:r>
          </a:p>
        </p:txBody>
      </p:sp>
      <p:sp>
        <p:nvSpPr>
          <p:cNvPr id="12" name="Ellipse 11">
            <a:extLst>
              <a:ext uri="{FF2B5EF4-FFF2-40B4-BE49-F238E27FC236}">
                <a16:creationId xmlns:a16="http://schemas.microsoft.com/office/drawing/2014/main" id="{59C46F07-7219-44FC-B8BC-3A6377291792}"/>
              </a:ext>
            </a:extLst>
          </p:cNvPr>
          <p:cNvSpPr/>
          <p:nvPr/>
        </p:nvSpPr>
        <p:spPr bwMode="gray">
          <a:xfrm>
            <a:off x="2741660" y="1981918"/>
            <a:ext cx="1944216" cy="648072"/>
          </a:xfrm>
          <a:prstGeom prst="ellipse">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e-DE" sz="1200" dirty="0" err="1">
                <a:solidFill>
                  <a:schemeClr val="tx1"/>
                </a:solidFill>
                <a:latin typeface="+mj-lt"/>
              </a:rPr>
              <a:t>Structural</a:t>
            </a:r>
            <a:r>
              <a:rPr lang="de-DE" sz="1200" dirty="0">
                <a:solidFill>
                  <a:schemeClr val="tx1"/>
                </a:solidFill>
                <a:latin typeface="+mj-lt"/>
              </a:rPr>
              <a:t> network </a:t>
            </a:r>
            <a:r>
              <a:rPr lang="de-DE" sz="1200" dirty="0" err="1">
                <a:solidFill>
                  <a:schemeClr val="tx1"/>
                </a:solidFill>
                <a:latin typeface="+mj-lt"/>
              </a:rPr>
              <a:t>features</a:t>
            </a:r>
            <a:endParaRPr lang="de-DE" sz="1200" dirty="0">
              <a:solidFill>
                <a:schemeClr val="tx1"/>
              </a:solidFill>
              <a:latin typeface="+mj-lt"/>
            </a:endParaRPr>
          </a:p>
        </p:txBody>
      </p:sp>
      <p:sp>
        <p:nvSpPr>
          <p:cNvPr id="13" name="Ellipse 12">
            <a:extLst>
              <a:ext uri="{FF2B5EF4-FFF2-40B4-BE49-F238E27FC236}">
                <a16:creationId xmlns:a16="http://schemas.microsoft.com/office/drawing/2014/main" id="{84B72F99-A42F-4F7D-B331-BA6DB3D140DE}"/>
              </a:ext>
            </a:extLst>
          </p:cNvPr>
          <p:cNvSpPr/>
          <p:nvPr/>
        </p:nvSpPr>
        <p:spPr bwMode="gray">
          <a:xfrm>
            <a:off x="6177997" y="1990944"/>
            <a:ext cx="1944216" cy="648072"/>
          </a:xfrm>
          <a:prstGeom prst="ellipse">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e-DE" sz="1200" dirty="0" err="1">
                <a:solidFill>
                  <a:schemeClr val="tx1"/>
                </a:solidFill>
                <a:latin typeface="+mj-lt"/>
              </a:rPr>
              <a:t>Functional</a:t>
            </a:r>
            <a:r>
              <a:rPr lang="de-DE" sz="1200" dirty="0">
                <a:solidFill>
                  <a:schemeClr val="tx1"/>
                </a:solidFill>
                <a:latin typeface="+mj-lt"/>
              </a:rPr>
              <a:t> network </a:t>
            </a:r>
            <a:r>
              <a:rPr lang="de-DE" sz="1200" dirty="0" err="1">
                <a:solidFill>
                  <a:schemeClr val="tx1"/>
                </a:solidFill>
                <a:latin typeface="+mj-lt"/>
              </a:rPr>
              <a:t>features</a:t>
            </a:r>
            <a:endParaRPr lang="de-DE" sz="1200" dirty="0">
              <a:solidFill>
                <a:schemeClr val="tx1"/>
              </a:solidFill>
              <a:latin typeface="+mj-lt"/>
            </a:endParaRPr>
          </a:p>
        </p:txBody>
      </p:sp>
      <p:sp>
        <p:nvSpPr>
          <p:cNvPr id="14" name="Ellipse 13">
            <a:extLst>
              <a:ext uri="{FF2B5EF4-FFF2-40B4-BE49-F238E27FC236}">
                <a16:creationId xmlns:a16="http://schemas.microsoft.com/office/drawing/2014/main" id="{2CED3E35-4077-44DF-9206-B9BA6DC4F20F}"/>
              </a:ext>
            </a:extLst>
          </p:cNvPr>
          <p:cNvSpPr/>
          <p:nvPr/>
        </p:nvSpPr>
        <p:spPr bwMode="gray">
          <a:xfrm>
            <a:off x="4428795" y="3451211"/>
            <a:ext cx="1944216" cy="648072"/>
          </a:xfrm>
          <a:prstGeom prst="ellipse">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e-DE" sz="1200" dirty="0">
                <a:solidFill>
                  <a:schemeClr val="tx1"/>
                </a:solidFill>
                <a:latin typeface="+mj-lt"/>
              </a:rPr>
              <a:t>Random Forest (all </a:t>
            </a:r>
            <a:r>
              <a:rPr lang="de-DE" sz="1200" dirty="0" err="1">
                <a:solidFill>
                  <a:schemeClr val="tx1"/>
                </a:solidFill>
                <a:latin typeface="+mj-lt"/>
              </a:rPr>
              <a:t>features</a:t>
            </a:r>
            <a:r>
              <a:rPr lang="de-DE" sz="1200" dirty="0">
                <a:solidFill>
                  <a:schemeClr val="tx1"/>
                </a:solidFill>
                <a:latin typeface="+mj-lt"/>
              </a:rPr>
              <a:t>)</a:t>
            </a:r>
          </a:p>
        </p:txBody>
      </p:sp>
      <p:sp>
        <p:nvSpPr>
          <p:cNvPr id="15" name="Ellipse 14">
            <a:extLst>
              <a:ext uri="{FF2B5EF4-FFF2-40B4-BE49-F238E27FC236}">
                <a16:creationId xmlns:a16="http://schemas.microsoft.com/office/drawing/2014/main" id="{CAC46978-908A-4FE0-A161-2CA1C465D634}"/>
              </a:ext>
            </a:extLst>
          </p:cNvPr>
          <p:cNvSpPr/>
          <p:nvPr/>
        </p:nvSpPr>
        <p:spPr bwMode="gray">
          <a:xfrm>
            <a:off x="4391524" y="4214735"/>
            <a:ext cx="1944216" cy="648072"/>
          </a:xfrm>
          <a:prstGeom prst="ellipse">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e-DE" sz="1200" dirty="0">
                <a:solidFill>
                  <a:schemeClr val="tx1"/>
                </a:solidFill>
                <a:latin typeface="+mj-lt"/>
              </a:rPr>
              <a:t>Feature Elimination</a:t>
            </a:r>
          </a:p>
        </p:txBody>
      </p:sp>
      <p:sp>
        <p:nvSpPr>
          <p:cNvPr id="16" name="Ellipse 15">
            <a:extLst>
              <a:ext uri="{FF2B5EF4-FFF2-40B4-BE49-F238E27FC236}">
                <a16:creationId xmlns:a16="http://schemas.microsoft.com/office/drawing/2014/main" id="{DC37F934-3834-4E86-854F-6C5E9B1764A6}"/>
              </a:ext>
            </a:extLst>
          </p:cNvPr>
          <p:cNvSpPr/>
          <p:nvPr/>
        </p:nvSpPr>
        <p:spPr bwMode="gray">
          <a:xfrm>
            <a:off x="4448097" y="5033629"/>
            <a:ext cx="1944216" cy="648072"/>
          </a:xfrm>
          <a:prstGeom prst="ellipse">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e-DE" sz="1200" dirty="0">
                <a:solidFill>
                  <a:schemeClr val="tx1"/>
                </a:solidFill>
                <a:latin typeface="+mj-lt"/>
              </a:rPr>
              <a:t>Cross </a:t>
            </a:r>
            <a:r>
              <a:rPr lang="de-DE" sz="1200" dirty="0" err="1">
                <a:solidFill>
                  <a:schemeClr val="tx1"/>
                </a:solidFill>
                <a:latin typeface="+mj-lt"/>
              </a:rPr>
              <a:t>validation</a:t>
            </a:r>
            <a:r>
              <a:rPr lang="de-DE" sz="1200" dirty="0">
                <a:solidFill>
                  <a:schemeClr val="tx1"/>
                </a:solidFill>
                <a:latin typeface="+mj-lt"/>
              </a:rPr>
              <a:t> </a:t>
            </a:r>
          </a:p>
        </p:txBody>
      </p:sp>
      <p:sp>
        <p:nvSpPr>
          <p:cNvPr id="17" name="Ellipse 16">
            <a:extLst>
              <a:ext uri="{FF2B5EF4-FFF2-40B4-BE49-F238E27FC236}">
                <a16:creationId xmlns:a16="http://schemas.microsoft.com/office/drawing/2014/main" id="{A102A0FD-4D8C-42D2-937B-EC0637CFCD9B}"/>
              </a:ext>
            </a:extLst>
          </p:cNvPr>
          <p:cNvSpPr/>
          <p:nvPr/>
        </p:nvSpPr>
        <p:spPr bwMode="gray">
          <a:xfrm>
            <a:off x="4428795" y="5797153"/>
            <a:ext cx="1944216" cy="648072"/>
          </a:xfrm>
          <a:prstGeom prst="ellipse">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e-DE" sz="1200" dirty="0" err="1">
                <a:solidFill>
                  <a:schemeClr val="tx1"/>
                </a:solidFill>
                <a:latin typeface="+mj-lt"/>
              </a:rPr>
              <a:t>Accuracy</a:t>
            </a:r>
            <a:r>
              <a:rPr lang="de-DE" sz="1200" dirty="0">
                <a:solidFill>
                  <a:schemeClr val="tx1"/>
                </a:solidFill>
                <a:latin typeface="+mj-lt"/>
              </a:rPr>
              <a:t> and Precision</a:t>
            </a:r>
          </a:p>
        </p:txBody>
      </p:sp>
      <p:cxnSp>
        <p:nvCxnSpPr>
          <p:cNvPr id="19" name="Gerade Verbindung mit Pfeil 18">
            <a:extLst>
              <a:ext uri="{FF2B5EF4-FFF2-40B4-BE49-F238E27FC236}">
                <a16:creationId xmlns:a16="http://schemas.microsoft.com/office/drawing/2014/main" id="{EDC22475-F518-40A5-900B-6C348C41C42A}"/>
              </a:ext>
            </a:extLst>
          </p:cNvPr>
          <p:cNvCxnSpPr/>
          <p:nvPr/>
        </p:nvCxnSpPr>
        <p:spPr bwMode="gray">
          <a:xfrm>
            <a:off x="4338253" y="2802834"/>
            <a:ext cx="360040" cy="56659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0" name="Gerade Verbindung mit Pfeil 19">
            <a:extLst>
              <a:ext uri="{FF2B5EF4-FFF2-40B4-BE49-F238E27FC236}">
                <a16:creationId xmlns:a16="http://schemas.microsoft.com/office/drawing/2014/main" id="{1F744B91-838A-4E0A-ABB4-103754A7C736}"/>
              </a:ext>
            </a:extLst>
          </p:cNvPr>
          <p:cNvCxnSpPr>
            <a:cxnSpLocks/>
          </p:cNvCxnSpPr>
          <p:nvPr/>
        </p:nvCxnSpPr>
        <p:spPr bwMode="gray">
          <a:xfrm flipH="1">
            <a:off x="6180383" y="2837918"/>
            <a:ext cx="385256" cy="52788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3" name="Textfeld 2">
            <a:extLst>
              <a:ext uri="{FF2B5EF4-FFF2-40B4-BE49-F238E27FC236}">
                <a16:creationId xmlns:a16="http://schemas.microsoft.com/office/drawing/2014/main" id="{E9C1ADED-903E-447F-9009-63FCDDB33345}"/>
              </a:ext>
            </a:extLst>
          </p:cNvPr>
          <p:cNvSpPr txBox="1"/>
          <p:nvPr/>
        </p:nvSpPr>
        <p:spPr bwMode="gray">
          <a:xfrm>
            <a:off x="2008741" y="1320498"/>
            <a:ext cx="1296144" cy="360040"/>
          </a:xfrm>
          <a:prstGeom prst="rect">
            <a:avLst/>
          </a:prstGeom>
          <a:noFill/>
        </p:spPr>
        <p:txBody>
          <a:bodyPr wrap="square" lIns="0" tIns="0" rIns="0" bIns="0" rtlCol="0">
            <a:noAutofit/>
          </a:bodyPr>
          <a:lstStyle/>
          <a:p>
            <a:pPr>
              <a:lnSpc>
                <a:spcPct val="105000"/>
              </a:lnSpc>
            </a:pPr>
            <a:r>
              <a:rPr lang="de-DE" sz="1400" dirty="0">
                <a:latin typeface="+mj-lt"/>
              </a:rPr>
              <a:t>Global/</a:t>
            </a:r>
            <a:r>
              <a:rPr lang="de-DE" sz="1400" dirty="0" err="1">
                <a:latin typeface="+mj-lt"/>
              </a:rPr>
              <a:t>local</a:t>
            </a:r>
            <a:r>
              <a:rPr lang="de-DE" sz="1400" dirty="0">
                <a:latin typeface="+mj-lt"/>
              </a:rPr>
              <a:t> </a:t>
            </a:r>
            <a:r>
              <a:rPr lang="de-DE" sz="1400" dirty="0" err="1">
                <a:latin typeface="+mj-lt"/>
              </a:rPr>
              <a:t>efficiency</a:t>
            </a:r>
            <a:endParaRPr lang="de-DE" sz="1400" dirty="0">
              <a:latin typeface="+mj-lt"/>
            </a:endParaRPr>
          </a:p>
        </p:txBody>
      </p:sp>
      <p:sp>
        <p:nvSpPr>
          <p:cNvPr id="21" name="Textfeld 20">
            <a:extLst>
              <a:ext uri="{FF2B5EF4-FFF2-40B4-BE49-F238E27FC236}">
                <a16:creationId xmlns:a16="http://schemas.microsoft.com/office/drawing/2014/main" id="{0561EDC8-4084-49BB-B21D-2F2093CA9CEA}"/>
              </a:ext>
            </a:extLst>
          </p:cNvPr>
          <p:cNvSpPr txBox="1"/>
          <p:nvPr/>
        </p:nvSpPr>
        <p:spPr bwMode="gray">
          <a:xfrm>
            <a:off x="976783" y="1997200"/>
            <a:ext cx="1296144" cy="360040"/>
          </a:xfrm>
          <a:prstGeom prst="rect">
            <a:avLst/>
          </a:prstGeom>
          <a:noFill/>
        </p:spPr>
        <p:txBody>
          <a:bodyPr wrap="square" lIns="0" tIns="0" rIns="0" bIns="0" rtlCol="0">
            <a:noAutofit/>
          </a:bodyPr>
          <a:lstStyle/>
          <a:p>
            <a:pPr>
              <a:lnSpc>
                <a:spcPct val="105000"/>
              </a:lnSpc>
            </a:pPr>
            <a:r>
              <a:rPr lang="de-DE" sz="1400" dirty="0">
                <a:latin typeface="+mj-lt"/>
              </a:rPr>
              <a:t>Path </a:t>
            </a:r>
            <a:r>
              <a:rPr lang="de-DE" sz="1400" dirty="0" err="1">
                <a:latin typeface="+mj-lt"/>
              </a:rPr>
              <a:t>length</a:t>
            </a:r>
            <a:endParaRPr lang="de-DE" sz="1400" dirty="0">
              <a:latin typeface="+mj-lt"/>
            </a:endParaRPr>
          </a:p>
        </p:txBody>
      </p:sp>
      <p:sp>
        <p:nvSpPr>
          <p:cNvPr id="22" name="Textfeld 21">
            <a:extLst>
              <a:ext uri="{FF2B5EF4-FFF2-40B4-BE49-F238E27FC236}">
                <a16:creationId xmlns:a16="http://schemas.microsoft.com/office/drawing/2014/main" id="{26F713AA-2804-4F25-B563-E9531B86A08D}"/>
              </a:ext>
            </a:extLst>
          </p:cNvPr>
          <p:cNvSpPr txBox="1"/>
          <p:nvPr/>
        </p:nvSpPr>
        <p:spPr bwMode="gray">
          <a:xfrm>
            <a:off x="1572824" y="2449970"/>
            <a:ext cx="972624" cy="360040"/>
          </a:xfrm>
          <a:prstGeom prst="rect">
            <a:avLst/>
          </a:prstGeom>
          <a:noFill/>
        </p:spPr>
        <p:txBody>
          <a:bodyPr wrap="square" lIns="0" tIns="0" rIns="0" bIns="0" rtlCol="0">
            <a:noAutofit/>
          </a:bodyPr>
          <a:lstStyle/>
          <a:p>
            <a:pPr>
              <a:lnSpc>
                <a:spcPct val="105000"/>
              </a:lnSpc>
            </a:pPr>
            <a:r>
              <a:rPr lang="de-DE" sz="1400" dirty="0" err="1">
                <a:latin typeface="+mj-lt"/>
              </a:rPr>
              <a:t>Modularity</a:t>
            </a:r>
            <a:endParaRPr lang="de-DE" sz="1400" dirty="0">
              <a:latin typeface="+mj-lt"/>
            </a:endParaRPr>
          </a:p>
        </p:txBody>
      </p:sp>
      <p:sp>
        <p:nvSpPr>
          <p:cNvPr id="23" name="Textfeld 22">
            <a:extLst>
              <a:ext uri="{FF2B5EF4-FFF2-40B4-BE49-F238E27FC236}">
                <a16:creationId xmlns:a16="http://schemas.microsoft.com/office/drawing/2014/main" id="{C34695CB-2833-4A07-8214-F8A554D19FFC}"/>
              </a:ext>
            </a:extLst>
          </p:cNvPr>
          <p:cNvSpPr txBox="1"/>
          <p:nvPr/>
        </p:nvSpPr>
        <p:spPr bwMode="gray">
          <a:xfrm>
            <a:off x="797346" y="2802037"/>
            <a:ext cx="972624" cy="360040"/>
          </a:xfrm>
          <a:prstGeom prst="rect">
            <a:avLst/>
          </a:prstGeom>
          <a:noFill/>
        </p:spPr>
        <p:txBody>
          <a:bodyPr wrap="square" lIns="0" tIns="0" rIns="0" bIns="0" rtlCol="0">
            <a:noAutofit/>
          </a:bodyPr>
          <a:lstStyle/>
          <a:p>
            <a:pPr>
              <a:lnSpc>
                <a:spcPct val="105000"/>
              </a:lnSpc>
            </a:pPr>
            <a:r>
              <a:rPr lang="de-DE" sz="1400" dirty="0" err="1">
                <a:latin typeface="+mj-lt"/>
              </a:rPr>
              <a:t>Structural</a:t>
            </a:r>
            <a:r>
              <a:rPr lang="de-DE" sz="1400" dirty="0">
                <a:latin typeface="+mj-lt"/>
              </a:rPr>
              <a:t> </a:t>
            </a:r>
            <a:r>
              <a:rPr lang="de-DE" sz="1400" dirty="0" err="1">
                <a:latin typeface="+mj-lt"/>
              </a:rPr>
              <a:t>connectivity</a:t>
            </a:r>
            <a:endParaRPr lang="de-DE" sz="1400" dirty="0">
              <a:latin typeface="+mj-lt"/>
            </a:endParaRPr>
          </a:p>
        </p:txBody>
      </p:sp>
      <p:sp>
        <p:nvSpPr>
          <p:cNvPr id="25" name="Textfeld 24">
            <a:extLst>
              <a:ext uri="{FF2B5EF4-FFF2-40B4-BE49-F238E27FC236}">
                <a16:creationId xmlns:a16="http://schemas.microsoft.com/office/drawing/2014/main" id="{296BC12E-057B-4039-9882-31C2AA101413}"/>
              </a:ext>
            </a:extLst>
          </p:cNvPr>
          <p:cNvSpPr txBox="1"/>
          <p:nvPr/>
        </p:nvSpPr>
        <p:spPr bwMode="gray">
          <a:xfrm>
            <a:off x="8890290" y="1097229"/>
            <a:ext cx="1296144" cy="517863"/>
          </a:xfrm>
          <a:prstGeom prst="rect">
            <a:avLst/>
          </a:prstGeom>
          <a:noFill/>
        </p:spPr>
        <p:txBody>
          <a:bodyPr wrap="square" lIns="0" tIns="0" rIns="0" bIns="0" rtlCol="0">
            <a:noAutofit/>
          </a:bodyPr>
          <a:lstStyle/>
          <a:p>
            <a:pPr>
              <a:lnSpc>
                <a:spcPct val="105000"/>
              </a:lnSpc>
            </a:pPr>
            <a:r>
              <a:rPr lang="de-DE" sz="1400" dirty="0" err="1">
                <a:latin typeface="+mj-lt"/>
              </a:rPr>
              <a:t>Within</a:t>
            </a:r>
            <a:r>
              <a:rPr lang="de-DE" sz="1400" dirty="0">
                <a:latin typeface="+mj-lt"/>
              </a:rPr>
              <a:t> network </a:t>
            </a:r>
            <a:r>
              <a:rPr lang="de-DE" sz="1400" dirty="0" err="1">
                <a:latin typeface="+mj-lt"/>
              </a:rPr>
              <a:t>connecitivity</a:t>
            </a:r>
            <a:endParaRPr lang="de-DE" sz="1400" dirty="0">
              <a:latin typeface="+mj-lt"/>
            </a:endParaRPr>
          </a:p>
        </p:txBody>
      </p:sp>
      <p:sp>
        <p:nvSpPr>
          <p:cNvPr id="27" name="Textfeld 26">
            <a:extLst>
              <a:ext uri="{FF2B5EF4-FFF2-40B4-BE49-F238E27FC236}">
                <a16:creationId xmlns:a16="http://schemas.microsoft.com/office/drawing/2014/main" id="{7D55B03D-19A5-486C-8239-32B826631305}"/>
              </a:ext>
            </a:extLst>
          </p:cNvPr>
          <p:cNvSpPr txBox="1"/>
          <p:nvPr/>
        </p:nvSpPr>
        <p:spPr bwMode="gray">
          <a:xfrm>
            <a:off x="8545859" y="1805411"/>
            <a:ext cx="1296144" cy="517863"/>
          </a:xfrm>
          <a:prstGeom prst="rect">
            <a:avLst/>
          </a:prstGeom>
          <a:noFill/>
        </p:spPr>
        <p:txBody>
          <a:bodyPr wrap="square" lIns="0" tIns="0" rIns="0" bIns="0" rtlCol="0">
            <a:noAutofit/>
          </a:bodyPr>
          <a:lstStyle/>
          <a:p>
            <a:pPr>
              <a:lnSpc>
                <a:spcPct val="105000"/>
              </a:lnSpc>
            </a:pPr>
            <a:r>
              <a:rPr lang="de-DE" sz="1400" dirty="0" err="1">
                <a:latin typeface="+mj-lt"/>
              </a:rPr>
              <a:t>Between</a:t>
            </a:r>
            <a:r>
              <a:rPr lang="de-DE" sz="1400" dirty="0">
                <a:latin typeface="+mj-lt"/>
              </a:rPr>
              <a:t> network </a:t>
            </a:r>
            <a:r>
              <a:rPr lang="de-DE" sz="1400" dirty="0" err="1">
                <a:latin typeface="+mj-lt"/>
              </a:rPr>
              <a:t>connecitivity</a:t>
            </a:r>
            <a:endParaRPr lang="de-DE" sz="1400" dirty="0">
              <a:latin typeface="+mj-lt"/>
            </a:endParaRPr>
          </a:p>
        </p:txBody>
      </p:sp>
      <p:sp>
        <p:nvSpPr>
          <p:cNvPr id="29" name="Textfeld 28">
            <a:extLst>
              <a:ext uri="{FF2B5EF4-FFF2-40B4-BE49-F238E27FC236}">
                <a16:creationId xmlns:a16="http://schemas.microsoft.com/office/drawing/2014/main" id="{2DA26652-6308-4BB0-82CC-C10BC56721D9}"/>
              </a:ext>
            </a:extLst>
          </p:cNvPr>
          <p:cNvSpPr txBox="1"/>
          <p:nvPr/>
        </p:nvSpPr>
        <p:spPr bwMode="gray">
          <a:xfrm>
            <a:off x="7382617" y="1320498"/>
            <a:ext cx="1296144" cy="360041"/>
          </a:xfrm>
          <a:prstGeom prst="rect">
            <a:avLst/>
          </a:prstGeom>
          <a:noFill/>
        </p:spPr>
        <p:txBody>
          <a:bodyPr wrap="square" lIns="0" tIns="0" rIns="0" bIns="0" rtlCol="0">
            <a:noAutofit/>
          </a:bodyPr>
          <a:lstStyle/>
          <a:p>
            <a:pPr>
              <a:lnSpc>
                <a:spcPct val="105000"/>
              </a:lnSpc>
            </a:pPr>
            <a:r>
              <a:rPr lang="de-DE" sz="1400" dirty="0">
                <a:latin typeface="+mj-lt"/>
              </a:rPr>
              <a:t>Segregation global </a:t>
            </a:r>
          </a:p>
        </p:txBody>
      </p:sp>
      <p:sp>
        <p:nvSpPr>
          <p:cNvPr id="31" name="Textfeld 30">
            <a:extLst>
              <a:ext uri="{FF2B5EF4-FFF2-40B4-BE49-F238E27FC236}">
                <a16:creationId xmlns:a16="http://schemas.microsoft.com/office/drawing/2014/main" id="{BE5A70FA-F55E-4324-9367-49EDA490E5C7}"/>
              </a:ext>
            </a:extLst>
          </p:cNvPr>
          <p:cNvSpPr txBox="1"/>
          <p:nvPr/>
        </p:nvSpPr>
        <p:spPr bwMode="gray">
          <a:xfrm>
            <a:off x="10186434" y="1835198"/>
            <a:ext cx="1296144" cy="718228"/>
          </a:xfrm>
          <a:prstGeom prst="rect">
            <a:avLst/>
          </a:prstGeom>
          <a:noFill/>
        </p:spPr>
        <p:txBody>
          <a:bodyPr wrap="square" lIns="0" tIns="0" rIns="0" bIns="0" rtlCol="0">
            <a:noAutofit/>
          </a:bodyPr>
          <a:lstStyle/>
          <a:p>
            <a:pPr>
              <a:lnSpc>
                <a:spcPct val="105000"/>
              </a:lnSpc>
            </a:pPr>
            <a:r>
              <a:rPr lang="de-DE" sz="1400" dirty="0">
                <a:latin typeface="+mj-lt"/>
              </a:rPr>
              <a:t>Segregation </a:t>
            </a:r>
            <a:r>
              <a:rPr lang="de-DE" sz="1400" dirty="0" err="1">
                <a:latin typeface="+mj-lt"/>
              </a:rPr>
              <a:t>association</a:t>
            </a:r>
            <a:r>
              <a:rPr lang="de-DE" sz="1400" dirty="0">
                <a:latin typeface="+mj-lt"/>
              </a:rPr>
              <a:t> </a:t>
            </a:r>
            <a:r>
              <a:rPr lang="de-DE" sz="1400" dirty="0" err="1">
                <a:latin typeface="+mj-lt"/>
              </a:rPr>
              <a:t>networks</a:t>
            </a:r>
            <a:r>
              <a:rPr lang="de-DE" sz="1400" dirty="0">
                <a:latin typeface="+mj-lt"/>
              </a:rPr>
              <a:t> </a:t>
            </a:r>
          </a:p>
        </p:txBody>
      </p:sp>
      <p:sp>
        <p:nvSpPr>
          <p:cNvPr id="32" name="Textfeld 31">
            <a:extLst>
              <a:ext uri="{FF2B5EF4-FFF2-40B4-BE49-F238E27FC236}">
                <a16:creationId xmlns:a16="http://schemas.microsoft.com/office/drawing/2014/main" id="{0249D6A3-77C8-4323-B232-FE9BEA3F34BF}"/>
              </a:ext>
            </a:extLst>
          </p:cNvPr>
          <p:cNvSpPr txBox="1"/>
          <p:nvPr/>
        </p:nvSpPr>
        <p:spPr bwMode="gray">
          <a:xfrm>
            <a:off x="8486849" y="2395841"/>
            <a:ext cx="1296144" cy="718228"/>
          </a:xfrm>
          <a:prstGeom prst="rect">
            <a:avLst/>
          </a:prstGeom>
          <a:noFill/>
        </p:spPr>
        <p:txBody>
          <a:bodyPr wrap="square" lIns="0" tIns="0" rIns="0" bIns="0" rtlCol="0">
            <a:noAutofit/>
          </a:bodyPr>
          <a:lstStyle/>
          <a:p>
            <a:pPr>
              <a:lnSpc>
                <a:spcPct val="105000"/>
              </a:lnSpc>
            </a:pPr>
            <a:r>
              <a:rPr lang="de-DE" sz="1400" dirty="0">
                <a:latin typeface="+mj-lt"/>
              </a:rPr>
              <a:t>Segregation </a:t>
            </a:r>
            <a:r>
              <a:rPr lang="de-DE" sz="1400" dirty="0" err="1">
                <a:latin typeface="+mj-lt"/>
              </a:rPr>
              <a:t>sensory</a:t>
            </a:r>
            <a:r>
              <a:rPr lang="de-DE" sz="1400" dirty="0">
                <a:latin typeface="+mj-lt"/>
              </a:rPr>
              <a:t> </a:t>
            </a:r>
            <a:r>
              <a:rPr lang="de-DE" sz="1400" dirty="0" err="1">
                <a:latin typeface="+mj-lt"/>
              </a:rPr>
              <a:t>networks</a:t>
            </a:r>
            <a:r>
              <a:rPr lang="de-DE" sz="1400" dirty="0">
                <a:latin typeface="+mj-lt"/>
              </a:rPr>
              <a:t> </a:t>
            </a:r>
          </a:p>
        </p:txBody>
      </p:sp>
    </p:spTree>
    <p:extLst>
      <p:ext uri="{BB962C8B-B14F-4D97-AF65-F5344CB8AC3E}">
        <p14:creationId xmlns:p14="http://schemas.microsoft.com/office/powerpoint/2010/main" val="114046418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9988D0A-5C93-49AA-B841-20FB9D2E5561}"/>
              </a:ext>
            </a:extLst>
          </p:cNvPr>
          <p:cNvSpPr>
            <a:spLocks noGrp="1"/>
          </p:cNvSpPr>
          <p:nvPr>
            <p:ph type="dt" sz="half" idx="10"/>
          </p:nvPr>
        </p:nvSpPr>
        <p:spPr/>
        <p:txBody>
          <a:bodyPr/>
          <a:lstStyle/>
          <a:p>
            <a:r>
              <a:rPr lang="de-DE"/>
              <a:t>Autor (Vorname Nachname)</a:t>
            </a:r>
            <a:endParaRPr lang="de-DE" dirty="0"/>
          </a:p>
        </p:txBody>
      </p:sp>
      <p:sp>
        <p:nvSpPr>
          <p:cNvPr id="3" name="Fußzeilenplatzhalter 2">
            <a:extLst>
              <a:ext uri="{FF2B5EF4-FFF2-40B4-BE49-F238E27FC236}">
                <a16:creationId xmlns:a16="http://schemas.microsoft.com/office/drawing/2014/main" id="{B77CB033-F34D-4146-945C-1CB67E04C469}"/>
              </a:ext>
            </a:extLst>
          </p:cNvPr>
          <p:cNvSpPr>
            <a:spLocks noGrp="1"/>
          </p:cNvSpPr>
          <p:nvPr>
            <p:ph type="ftr" sz="quarter" idx="11"/>
          </p:nvPr>
        </p:nvSpPr>
        <p:spPr/>
        <p:txBody>
          <a:bodyPr/>
          <a:lstStyle/>
          <a:p>
            <a:r>
              <a:rPr lang="de-DE" dirty="0"/>
              <a:t>Fußzeile (Titel der Präsentation)</a:t>
            </a:r>
          </a:p>
        </p:txBody>
      </p:sp>
      <p:sp>
        <p:nvSpPr>
          <p:cNvPr id="4" name="Foliennummernplatzhalter 3">
            <a:extLst>
              <a:ext uri="{FF2B5EF4-FFF2-40B4-BE49-F238E27FC236}">
                <a16:creationId xmlns:a16="http://schemas.microsoft.com/office/drawing/2014/main" id="{A9105905-BF4F-4FB6-B4F2-C24CC62F5134}"/>
              </a:ext>
            </a:extLst>
          </p:cNvPr>
          <p:cNvSpPr>
            <a:spLocks noGrp="1"/>
          </p:cNvSpPr>
          <p:nvPr>
            <p:ph type="sldNum" sz="quarter" idx="12"/>
          </p:nvPr>
        </p:nvSpPr>
        <p:spPr/>
        <p:txBody>
          <a:bodyPr/>
          <a:lstStyle/>
          <a:p>
            <a:fld id="{9B00EF49-7894-4F53-A8DD-F7DB3BFC5032}" type="slidenum">
              <a:rPr lang="de-DE" smtClean="0"/>
              <a:t>15</a:t>
            </a:fld>
            <a:endParaRPr lang="de-DE" dirty="0"/>
          </a:p>
        </p:txBody>
      </p:sp>
      <p:sp>
        <p:nvSpPr>
          <p:cNvPr id="6" name="Textplatzhalter 5">
            <a:extLst>
              <a:ext uri="{FF2B5EF4-FFF2-40B4-BE49-F238E27FC236}">
                <a16:creationId xmlns:a16="http://schemas.microsoft.com/office/drawing/2014/main" id="{F2044064-ADD5-439D-AA03-793B48F8839A}"/>
              </a:ext>
            </a:extLst>
          </p:cNvPr>
          <p:cNvSpPr>
            <a:spLocks noGrp="1"/>
          </p:cNvSpPr>
          <p:nvPr>
            <p:ph type="body" sz="quarter" idx="13"/>
          </p:nvPr>
        </p:nvSpPr>
        <p:spPr>
          <a:xfrm>
            <a:off x="444605" y="1305000"/>
            <a:ext cx="11376000" cy="4248000"/>
          </a:xfrm>
        </p:spPr>
        <p:txBody>
          <a:bodyPr/>
          <a:lstStyle/>
          <a:p>
            <a:r>
              <a:rPr lang="en-US" dirty="0"/>
              <a:t>Random forest, an ensemble machine-learning algorithm, builds a group of weak learners of decision trees to form a “strong learner”, thereby improving the generalization ability of the classifier</a:t>
            </a:r>
          </a:p>
          <a:p>
            <a:pPr marL="342900" indent="-342900"/>
            <a:r>
              <a:rPr lang="en-US" dirty="0"/>
              <a:t>Two levels of randomness: first each tree uses a bootstrapped version of the training data (bagging). Specifically, about 66% of the training data was used for each tree with replacement; the remaining training data was used to estimate error and variable importance. </a:t>
            </a:r>
          </a:p>
          <a:p>
            <a:pPr marL="342900" indent="-342900"/>
            <a:r>
              <a:rPr lang="en-US" dirty="0"/>
              <a:t>A second level of randomness is added at each node when growing a decision tree by randomly selecting a subset of variables to split. At each internal node, a best feature among a random subset of features is selected so as to maximize the reduction of label impurity, typically measured with the class entropy. The process is recursively repeated until the tree has either reached a predefined depth or the number of samples in a node falls below a threshold, or all the samples belong to the same class.</a:t>
            </a:r>
          </a:p>
          <a:p>
            <a:pPr marL="342900" indent="-342900"/>
            <a:r>
              <a:rPr lang="en-US" dirty="0" err="1"/>
              <a:t>mportant</a:t>
            </a:r>
            <a:r>
              <a:rPr lang="en-US" dirty="0"/>
              <a:t> advantages over other techniques in terms of its ability to handle highly non-linear biological data, robustness to noise, tuning simplicity (compared to other ensemble learning algorithms), and opportunity for efficient parallel processing [18].</a:t>
            </a:r>
          </a:p>
          <a:p>
            <a:pPr marL="342900" indent="-342900"/>
            <a:r>
              <a:rPr lang="en-US" dirty="0"/>
              <a:t>Classification of a new instance can be made by taking the majority vote from all the decision trees. It’s often helpful to calculate relative importance or contribution of each feature in predicting the label.</a:t>
            </a:r>
            <a:endParaRPr lang="de-DE" dirty="0"/>
          </a:p>
        </p:txBody>
      </p:sp>
    </p:spTree>
    <p:extLst>
      <p:ext uri="{BB962C8B-B14F-4D97-AF65-F5344CB8AC3E}">
        <p14:creationId xmlns:p14="http://schemas.microsoft.com/office/powerpoint/2010/main" val="2942387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6B1197D-693E-4051-BF9D-C4FA67FCE682}"/>
              </a:ext>
            </a:extLst>
          </p:cNvPr>
          <p:cNvSpPr>
            <a:spLocks noGrp="1"/>
          </p:cNvSpPr>
          <p:nvPr>
            <p:ph type="dt" sz="half" idx="10"/>
          </p:nvPr>
        </p:nvSpPr>
        <p:spPr/>
        <p:txBody>
          <a:bodyPr/>
          <a:lstStyle/>
          <a:p>
            <a:r>
              <a:rPr lang="de-DE"/>
              <a:t>Autor (Vorname Nachname)</a:t>
            </a:r>
            <a:endParaRPr lang="de-DE" dirty="0"/>
          </a:p>
        </p:txBody>
      </p:sp>
      <p:sp>
        <p:nvSpPr>
          <p:cNvPr id="3" name="Fußzeilenplatzhalter 2">
            <a:extLst>
              <a:ext uri="{FF2B5EF4-FFF2-40B4-BE49-F238E27FC236}">
                <a16:creationId xmlns:a16="http://schemas.microsoft.com/office/drawing/2014/main" id="{016F9221-C072-463C-92D8-CB67101718BB}"/>
              </a:ext>
            </a:extLst>
          </p:cNvPr>
          <p:cNvSpPr>
            <a:spLocks noGrp="1"/>
          </p:cNvSpPr>
          <p:nvPr>
            <p:ph type="ftr" sz="quarter" idx="11"/>
          </p:nvPr>
        </p:nvSpPr>
        <p:spPr/>
        <p:txBody>
          <a:bodyPr/>
          <a:lstStyle/>
          <a:p>
            <a:r>
              <a:rPr lang="de-DE"/>
              <a:t>Fußzeile (Titel der Präsentation)</a:t>
            </a:r>
            <a:endParaRPr lang="de-DE" dirty="0"/>
          </a:p>
        </p:txBody>
      </p:sp>
      <p:sp>
        <p:nvSpPr>
          <p:cNvPr id="4" name="Foliennummernplatzhalter 3">
            <a:extLst>
              <a:ext uri="{FF2B5EF4-FFF2-40B4-BE49-F238E27FC236}">
                <a16:creationId xmlns:a16="http://schemas.microsoft.com/office/drawing/2014/main" id="{816EF731-87EF-4F0D-8B65-DB6F577E1DCD}"/>
              </a:ext>
            </a:extLst>
          </p:cNvPr>
          <p:cNvSpPr>
            <a:spLocks noGrp="1"/>
          </p:cNvSpPr>
          <p:nvPr>
            <p:ph type="sldNum" sz="quarter" idx="12"/>
          </p:nvPr>
        </p:nvSpPr>
        <p:spPr/>
        <p:txBody>
          <a:bodyPr/>
          <a:lstStyle/>
          <a:p>
            <a:fld id="{9B00EF49-7894-4F53-A8DD-F7DB3BFC5032}" type="slidenum">
              <a:rPr lang="de-DE" smtClean="0"/>
              <a:t>16</a:t>
            </a:fld>
            <a:endParaRPr lang="de-DE" dirty="0"/>
          </a:p>
        </p:txBody>
      </p:sp>
      <p:sp>
        <p:nvSpPr>
          <p:cNvPr id="5" name="Titel 4">
            <a:extLst>
              <a:ext uri="{FF2B5EF4-FFF2-40B4-BE49-F238E27FC236}">
                <a16:creationId xmlns:a16="http://schemas.microsoft.com/office/drawing/2014/main" id="{8005AC6E-7603-4ACA-9BAD-0B0E004A059A}"/>
              </a:ext>
            </a:extLst>
          </p:cNvPr>
          <p:cNvSpPr>
            <a:spLocks noGrp="1"/>
          </p:cNvSpPr>
          <p:nvPr>
            <p:ph type="title"/>
          </p:nvPr>
        </p:nvSpPr>
        <p:spPr/>
        <p:txBody>
          <a:bodyPr/>
          <a:lstStyle/>
          <a:p>
            <a:endParaRPr lang="de-DE"/>
          </a:p>
        </p:txBody>
      </p:sp>
      <p:sp>
        <p:nvSpPr>
          <p:cNvPr id="6" name="Textplatzhalter 5">
            <a:extLst>
              <a:ext uri="{FF2B5EF4-FFF2-40B4-BE49-F238E27FC236}">
                <a16:creationId xmlns:a16="http://schemas.microsoft.com/office/drawing/2014/main" id="{68B3ECEE-A01E-42A9-BFE0-14BDB345FA6A}"/>
              </a:ext>
            </a:extLst>
          </p:cNvPr>
          <p:cNvSpPr>
            <a:spLocks noGrp="1"/>
          </p:cNvSpPr>
          <p:nvPr>
            <p:ph type="body" sz="quarter" idx="13"/>
          </p:nvPr>
        </p:nvSpPr>
        <p:spPr>
          <a:xfrm>
            <a:off x="396613" y="1844744"/>
            <a:ext cx="11376000" cy="4248000"/>
          </a:xfrm>
        </p:spPr>
        <p:txBody>
          <a:bodyPr/>
          <a:lstStyle/>
          <a:p>
            <a:r>
              <a:rPr lang="en-US" dirty="0"/>
              <a:t>1) mean decrease impurity, i.e. average of the accumulated decrease in node impurity over all trees for each feature</a:t>
            </a:r>
          </a:p>
          <a:p>
            <a:r>
              <a:rPr lang="en-US" dirty="0"/>
              <a:t>mean decrease accuracy, i.e. the decrease in accuracy on out-of-bag (OOB) samples by randomly permuting values for each feature. </a:t>
            </a:r>
          </a:p>
          <a:p>
            <a:r>
              <a:rPr lang="de-DE" dirty="0" err="1"/>
              <a:t>python</a:t>
            </a:r>
            <a:r>
              <a:rPr lang="de-DE" dirty="0"/>
              <a:t> </a:t>
            </a:r>
            <a:r>
              <a:rPr lang="de-DE" dirty="0" err="1"/>
              <a:t>package</a:t>
            </a:r>
            <a:r>
              <a:rPr lang="de-DE" dirty="0"/>
              <a:t> </a:t>
            </a:r>
            <a:r>
              <a:rPr lang="de-DE" dirty="0" err="1"/>
              <a:t>scikit</a:t>
            </a:r>
            <a:r>
              <a:rPr lang="de-DE" dirty="0"/>
              <a:t> </a:t>
            </a:r>
            <a:r>
              <a:rPr lang="de-DE" dirty="0" err="1"/>
              <a:t>random</a:t>
            </a:r>
            <a:r>
              <a:rPr lang="de-DE" dirty="0"/>
              <a:t> </a:t>
            </a:r>
            <a:r>
              <a:rPr lang="de-DE" dirty="0" err="1"/>
              <a:t>forest</a:t>
            </a:r>
            <a:r>
              <a:rPr lang="de-DE" dirty="0"/>
              <a:t> [19]</a:t>
            </a:r>
            <a:endParaRPr lang="en-US" dirty="0"/>
          </a:p>
          <a:p>
            <a:pPr marL="0" indent="0">
              <a:buNone/>
            </a:pPr>
            <a:r>
              <a:rPr lang="de-DE" dirty="0"/>
              <a:t>Feature </a:t>
            </a:r>
            <a:r>
              <a:rPr lang="de-DE" dirty="0" err="1"/>
              <a:t>elimination</a:t>
            </a:r>
            <a:endParaRPr lang="de-DE" dirty="0"/>
          </a:p>
          <a:p>
            <a:pPr marL="285750" indent="-285750">
              <a:buFont typeface="Arial" panose="020B0604020202020204" pitchFamily="34" charset="0"/>
              <a:buChar char="•"/>
            </a:pPr>
            <a:r>
              <a:rPr lang="en-US" dirty="0"/>
              <a:t>total number of variables is large, but the fraction of relevant variables is small, then random forests are likely to perform poorly due to the small chances that the relevant variables being selected. </a:t>
            </a:r>
          </a:p>
          <a:p>
            <a:pPr marL="285750" indent="-285750">
              <a:buFont typeface="Arial" panose="020B0604020202020204" pitchFamily="34" charset="0"/>
              <a:buChar char="•"/>
            </a:pPr>
            <a:r>
              <a:rPr lang="en-US" dirty="0"/>
              <a:t>In the current study, random forest was first performed on all features, and the ranking of average feature importance was used for feature elimination</a:t>
            </a:r>
          </a:p>
          <a:p>
            <a:pPr marL="285750" indent="-285750">
              <a:buFont typeface="Arial" panose="020B0604020202020204" pitchFamily="34" charset="0"/>
              <a:buChar char="•"/>
            </a:pPr>
            <a:r>
              <a:rPr lang="en-US" dirty="0"/>
              <a:t>performance of the classifier was then evaluated based on accuracy, and precision. The prediction data included true positive (TP), false negative (FN), true negative (TN), and false positive (FP) classifications.</a:t>
            </a:r>
            <a:endParaRPr lang="de-DE" dirty="0"/>
          </a:p>
        </p:txBody>
      </p:sp>
    </p:spTree>
    <p:extLst>
      <p:ext uri="{BB962C8B-B14F-4D97-AF65-F5344CB8AC3E}">
        <p14:creationId xmlns:p14="http://schemas.microsoft.com/office/powerpoint/2010/main" val="2925725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FD2F699-0B14-41E0-873E-BC63E3A203D2}"/>
              </a:ext>
            </a:extLst>
          </p:cNvPr>
          <p:cNvSpPr>
            <a:spLocks noGrp="1"/>
          </p:cNvSpPr>
          <p:nvPr>
            <p:ph type="dt" sz="half" idx="10"/>
          </p:nvPr>
        </p:nvSpPr>
        <p:spPr/>
        <p:txBody>
          <a:bodyPr/>
          <a:lstStyle/>
          <a:p>
            <a:r>
              <a:rPr lang="de-DE"/>
              <a:t>Autor (Vorname Nachname)</a:t>
            </a:r>
            <a:endParaRPr lang="de-DE" dirty="0"/>
          </a:p>
        </p:txBody>
      </p:sp>
      <p:sp>
        <p:nvSpPr>
          <p:cNvPr id="3" name="Fußzeilenplatzhalter 2">
            <a:extLst>
              <a:ext uri="{FF2B5EF4-FFF2-40B4-BE49-F238E27FC236}">
                <a16:creationId xmlns:a16="http://schemas.microsoft.com/office/drawing/2014/main" id="{8B94F7D5-D851-4417-A42E-5CDB44DD841A}"/>
              </a:ext>
            </a:extLst>
          </p:cNvPr>
          <p:cNvSpPr>
            <a:spLocks noGrp="1"/>
          </p:cNvSpPr>
          <p:nvPr>
            <p:ph type="ftr" sz="quarter" idx="11"/>
          </p:nvPr>
        </p:nvSpPr>
        <p:spPr/>
        <p:txBody>
          <a:bodyPr/>
          <a:lstStyle/>
          <a:p>
            <a:r>
              <a:rPr lang="de-DE"/>
              <a:t>Fußzeile (Titel der Präsentation)</a:t>
            </a:r>
            <a:endParaRPr lang="de-DE" dirty="0"/>
          </a:p>
        </p:txBody>
      </p:sp>
      <p:sp>
        <p:nvSpPr>
          <p:cNvPr id="4" name="Foliennummernplatzhalter 3">
            <a:extLst>
              <a:ext uri="{FF2B5EF4-FFF2-40B4-BE49-F238E27FC236}">
                <a16:creationId xmlns:a16="http://schemas.microsoft.com/office/drawing/2014/main" id="{642F090F-4FDF-47C9-B576-8D3ED1DFC479}"/>
              </a:ext>
            </a:extLst>
          </p:cNvPr>
          <p:cNvSpPr>
            <a:spLocks noGrp="1"/>
          </p:cNvSpPr>
          <p:nvPr>
            <p:ph type="sldNum" sz="quarter" idx="12"/>
          </p:nvPr>
        </p:nvSpPr>
        <p:spPr/>
        <p:txBody>
          <a:bodyPr/>
          <a:lstStyle/>
          <a:p>
            <a:fld id="{9B00EF49-7894-4F53-A8DD-F7DB3BFC5032}" type="slidenum">
              <a:rPr lang="de-DE" smtClean="0"/>
              <a:t>17</a:t>
            </a:fld>
            <a:endParaRPr lang="de-DE" dirty="0"/>
          </a:p>
        </p:txBody>
      </p:sp>
      <p:sp>
        <p:nvSpPr>
          <p:cNvPr id="5" name="Titel 4">
            <a:extLst>
              <a:ext uri="{FF2B5EF4-FFF2-40B4-BE49-F238E27FC236}">
                <a16:creationId xmlns:a16="http://schemas.microsoft.com/office/drawing/2014/main" id="{DF9020CF-5DE3-4B68-9F1E-D33EAC40DCEF}"/>
              </a:ext>
            </a:extLst>
          </p:cNvPr>
          <p:cNvSpPr>
            <a:spLocks noGrp="1"/>
          </p:cNvSpPr>
          <p:nvPr>
            <p:ph type="title"/>
          </p:nvPr>
        </p:nvSpPr>
        <p:spPr/>
        <p:txBody>
          <a:bodyPr/>
          <a:lstStyle/>
          <a:p>
            <a:endParaRPr lang="de-DE"/>
          </a:p>
        </p:txBody>
      </p:sp>
      <p:sp>
        <p:nvSpPr>
          <p:cNvPr id="6" name="Textplatzhalter 5">
            <a:extLst>
              <a:ext uri="{FF2B5EF4-FFF2-40B4-BE49-F238E27FC236}">
                <a16:creationId xmlns:a16="http://schemas.microsoft.com/office/drawing/2014/main" id="{74E797E0-C636-45FE-B107-61D811F85BA9}"/>
              </a:ext>
            </a:extLst>
          </p:cNvPr>
          <p:cNvSpPr>
            <a:spLocks noGrp="1"/>
          </p:cNvSpPr>
          <p:nvPr>
            <p:ph type="body" sz="quarter" idx="13"/>
          </p:nvPr>
        </p:nvSpPr>
        <p:spPr/>
        <p:txBody>
          <a:bodyPr/>
          <a:lstStyle/>
          <a:p>
            <a:pPr marL="0" indent="0">
              <a:buNone/>
            </a:pPr>
            <a:r>
              <a:rPr lang="de-DE" dirty="0"/>
              <a:t>Classification </a:t>
            </a:r>
            <a:r>
              <a:rPr lang="de-DE" dirty="0" err="1"/>
              <a:t>performance</a:t>
            </a:r>
            <a:endParaRPr lang="de-DE" dirty="0"/>
          </a:p>
          <a:p>
            <a:pPr marL="342900" indent="-342900"/>
            <a:r>
              <a:rPr lang="en-US" dirty="0"/>
              <a:t>The performance of the classifier was then evaluated based on accuracy, and precision. The prediction data included true positive (TP), false negative (FN), true negative (TN), and false positive (FP) classifications</a:t>
            </a:r>
          </a:p>
          <a:p>
            <a:pPr marL="342900" indent="-342900"/>
            <a:endParaRPr lang="en-US" dirty="0"/>
          </a:p>
          <a:p>
            <a:pPr marL="342900" indent="-342900"/>
            <a:endParaRPr lang="en-US"/>
          </a:p>
          <a:p>
            <a:pPr marL="342900" indent="-342900"/>
            <a:r>
              <a:rPr lang="en-US"/>
              <a:t>To </a:t>
            </a:r>
            <a:r>
              <a:rPr lang="en-US" dirty="0"/>
              <a:t>explore an optimal set of feature variables, datasets were entered individually, and the prediction accuracy was computed by using leave-one-out cross-validation (LOOCV). I</a:t>
            </a:r>
            <a:endParaRPr lang="de-DE" dirty="0"/>
          </a:p>
        </p:txBody>
      </p:sp>
      <p:pic>
        <p:nvPicPr>
          <p:cNvPr id="8" name="Grafik 7" descr="Ein Bild, das Text enthält.&#10;&#10;Automatisch generierte Beschreibung">
            <a:extLst>
              <a:ext uri="{FF2B5EF4-FFF2-40B4-BE49-F238E27FC236}">
                <a16:creationId xmlns:a16="http://schemas.microsoft.com/office/drawing/2014/main" id="{43937A44-D6DF-4977-9847-3432EFBDAA24}"/>
              </a:ext>
            </a:extLst>
          </p:cNvPr>
          <p:cNvPicPr>
            <a:picLocks noChangeAspect="1"/>
          </p:cNvPicPr>
          <p:nvPr/>
        </p:nvPicPr>
        <p:blipFill>
          <a:blip r:embed="rId2"/>
          <a:stretch>
            <a:fillRect/>
          </a:stretch>
        </p:blipFill>
        <p:spPr>
          <a:xfrm>
            <a:off x="2785219" y="3833812"/>
            <a:ext cx="4476750" cy="809625"/>
          </a:xfrm>
          <a:prstGeom prst="rect">
            <a:avLst/>
          </a:prstGeom>
        </p:spPr>
      </p:pic>
    </p:spTree>
    <p:extLst>
      <p:ext uri="{BB962C8B-B14F-4D97-AF65-F5344CB8AC3E}">
        <p14:creationId xmlns:p14="http://schemas.microsoft.com/office/powerpoint/2010/main" val="1421214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486A543-2115-4AFA-BEDE-2C2C523C121C}"/>
              </a:ext>
            </a:extLst>
          </p:cNvPr>
          <p:cNvSpPr>
            <a:spLocks noGrp="1"/>
          </p:cNvSpPr>
          <p:nvPr>
            <p:ph type="dt" sz="half" idx="10"/>
          </p:nvPr>
        </p:nvSpPr>
        <p:spPr/>
        <p:txBody>
          <a:bodyPr/>
          <a:lstStyle/>
          <a:p>
            <a:r>
              <a:rPr lang="de-DE"/>
              <a:t>Autor (Vorname Nachname)</a:t>
            </a:r>
            <a:endParaRPr lang="de-DE" dirty="0"/>
          </a:p>
        </p:txBody>
      </p:sp>
      <p:sp>
        <p:nvSpPr>
          <p:cNvPr id="3" name="Fußzeilenplatzhalter 2">
            <a:extLst>
              <a:ext uri="{FF2B5EF4-FFF2-40B4-BE49-F238E27FC236}">
                <a16:creationId xmlns:a16="http://schemas.microsoft.com/office/drawing/2014/main" id="{11E34A96-4C61-49B0-AF9A-0B8137E267AA}"/>
              </a:ext>
            </a:extLst>
          </p:cNvPr>
          <p:cNvSpPr>
            <a:spLocks noGrp="1"/>
          </p:cNvSpPr>
          <p:nvPr>
            <p:ph type="ftr" sz="quarter" idx="11"/>
          </p:nvPr>
        </p:nvSpPr>
        <p:spPr/>
        <p:txBody>
          <a:bodyPr/>
          <a:lstStyle/>
          <a:p>
            <a:r>
              <a:rPr lang="de-DE"/>
              <a:t>Fußzeile (Titel der Präsentation)</a:t>
            </a:r>
            <a:endParaRPr lang="de-DE" dirty="0"/>
          </a:p>
        </p:txBody>
      </p:sp>
      <p:sp>
        <p:nvSpPr>
          <p:cNvPr id="4" name="Foliennummernplatzhalter 3">
            <a:extLst>
              <a:ext uri="{FF2B5EF4-FFF2-40B4-BE49-F238E27FC236}">
                <a16:creationId xmlns:a16="http://schemas.microsoft.com/office/drawing/2014/main" id="{F46F8F38-F805-4A67-84AC-0AA39A047A11}"/>
              </a:ext>
            </a:extLst>
          </p:cNvPr>
          <p:cNvSpPr>
            <a:spLocks noGrp="1"/>
          </p:cNvSpPr>
          <p:nvPr>
            <p:ph type="sldNum" sz="quarter" idx="12"/>
          </p:nvPr>
        </p:nvSpPr>
        <p:spPr/>
        <p:txBody>
          <a:bodyPr/>
          <a:lstStyle/>
          <a:p>
            <a:fld id="{9B00EF49-7894-4F53-A8DD-F7DB3BFC5032}" type="slidenum">
              <a:rPr lang="de-DE" smtClean="0"/>
              <a:t>18</a:t>
            </a:fld>
            <a:endParaRPr lang="de-DE" dirty="0"/>
          </a:p>
        </p:txBody>
      </p:sp>
      <p:sp>
        <p:nvSpPr>
          <p:cNvPr id="5" name="Titel 4">
            <a:extLst>
              <a:ext uri="{FF2B5EF4-FFF2-40B4-BE49-F238E27FC236}">
                <a16:creationId xmlns:a16="http://schemas.microsoft.com/office/drawing/2014/main" id="{C851B9F8-532C-434A-8808-C4D5CB62F743}"/>
              </a:ext>
            </a:extLst>
          </p:cNvPr>
          <p:cNvSpPr>
            <a:spLocks noGrp="1"/>
          </p:cNvSpPr>
          <p:nvPr>
            <p:ph type="title"/>
          </p:nvPr>
        </p:nvSpPr>
        <p:spPr/>
        <p:txBody>
          <a:bodyPr/>
          <a:lstStyle/>
          <a:p>
            <a:endParaRPr lang="de-DE"/>
          </a:p>
        </p:txBody>
      </p:sp>
      <p:sp>
        <p:nvSpPr>
          <p:cNvPr id="6" name="Textplatzhalter 5">
            <a:extLst>
              <a:ext uri="{FF2B5EF4-FFF2-40B4-BE49-F238E27FC236}">
                <a16:creationId xmlns:a16="http://schemas.microsoft.com/office/drawing/2014/main" id="{FD51C065-005F-44A6-85F7-4F124DA5DAAF}"/>
              </a:ext>
            </a:extLst>
          </p:cNvPr>
          <p:cNvSpPr>
            <a:spLocks noGrp="1"/>
          </p:cNvSpPr>
          <p:nvPr>
            <p:ph type="body" sz="quarter" idx="13"/>
          </p:nvPr>
        </p:nvSpPr>
        <p:spPr/>
        <p:txBody>
          <a:bodyPr/>
          <a:lstStyle/>
          <a:p>
            <a:r>
              <a:rPr lang="en-US" dirty="0"/>
              <a:t>First, we showed that the </a:t>
            </a:r>
            <a:r>
              <a:rPr lang="en-US" dirty="0" err="1"/>
              <a:t>rs</a:t>
            </a:r>
            <a:r>
              <a:rPr lang="en-US" dirty="0"/>
              <a:t>-FC features are able to automatically discriminate AUD from controls. Second, we quantitatively compared the performance of within-network and between-network features that contribute most to the classifier and identified the features best detecting alcohol dependence. With the help of the feature elimination method, our results showed that the within-network features distinguish AUD from controls with 87% accuracy and 90.5% precision, higher than the performance using between-network features (67.4% accuracy and 70.0% precision).</a:t>
            </a:r>
            <a:endParaRPr lang="de-DE" dirty="0"/>
          </a:p>
        </p:txBody>
      </p:sp>
    </p:spTree>
    <p:extLst>
      <p:ext uri="{BB962C8B-B14F-4D97-AF65-F5344CB8AC3E}">
        <p14:creationId xmlns:p14="http://schemas.microsoft.com/office/powerpoint/2010/main" val="2819933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bwMode="gray"/>
        <p:txBody>
          <a:bodyPr/>
          <a:lstStyle/>
          <a:p>
            <a:r>
              <a:rPr lang="de-DE" dirty="0"/>
              <a:t>Klinik, Institut, Geschäftsbereich</a:t>
            </a:r>
          </a:p>
        </p:txBody>
      </p:sp>
      <p:sp>
        <p:nvSpPr>
          <p:cNvPr id="4" name="Textplatzhalter 3"/>
          <p:cNvSpPr>
            <a:spLocks noGrp="1"/>
          </p:cNvSpPr>
          <p:nvPr>
            <p:ph type="body" sz="quarter" idx="12"/>
          </p:nvPr>
        </p:nvSpPr>
        <p:spPr bwMode="gray"/>
        <p:txBody>
          <a:bodyPr/>
          <a:lstStyle/>
          <a:p>
            <a:pPr lvl="1"/>
            <a:r>
              <a:rPr lang="de-DE" dirty="0"/>
              <a:t>Martinistraße 52 | D-20246 Hamburg</a:t>
            </a:r>
          </a:p>
          <a:p>
            <a:r>
              <a:rPr lang="de-DE" dirty="0"/>
              <a:t>Ansprechpartner</a:t>
            </a:r>
          </a:p>
          <a:p>
            <a:pPr lvl="1"/>
            <a:r>
              <a:rPr lang="de-DE" dirty="0"/>
              <a:t>Telefon	+49 (0) 15202781606</a:t>
            </a:r>
            <a:br>
              <a:rPr lang="de-DE" dirty="0"/>
            </a:br>
            <a:r>
              <a:rPr lang="de-DE" dirty="0"/>
              <a:t>m.schulz1@uke.de | www.uke.de</a:t>
            </a:r>
          </a:p>
          <a:p>
            <a:pPr lvl="1"/>
            <a:endParaRPr lang="de-DE" dirty="0"/>
          </a:p>
          <a:p>
            <a:endParaRPr lang="de-DE" dirty="0"/>
          </a:p>
        </p:txBody>
      </p:sp>
      <p:sp>
        <p:nvSpPr>
          <p:cNvPr id="7" name="Textfeld 6">
            <a:extLst>
              <a:ext uri="{FF2B5EF4-FFF2-40B4-BE49-F238E27FC236}">
                <a16:creationId xmlns:a16="http://schemas.microsoft.com/office/drawing/2014/main" id="{0B4F38E6-0837-47E1-A699-CDCB81FCE6A4}"/>
              </a:ext>
            </a:extLst>
          </p:cNvPr>
          <p:cNvSpPr txBox="1"/>
          <p:nvPr/>
        </p:nvSpPr>
        <p:spPr bwMode="gray">
          <a:xfrm>
            <a:off x="9990582" y="368581"/>
            <a:ext cx="2088232" cy="1512168"/>
          </a:xfrm>
          <a:prstGeom prst="rect">
            <a:avLst/>
          </a:prstGeom>
          <a:solidFill>
            <a:schemeClr val="bg1"/>
          </a:solidFill>
        </p:spPr>
        <p:txBody>
          <a:bodyPr wrap="square" lIns="0" tIns="0" rIns="0" bIns="0" rtlCol="0">
            <a:noAutofit/>
          </a:bodyPr>
          <a:lstStyle/>
          <a:p>
            <a:pPr marL="216000" indent="-216000">
              <a:lnSpc>
                <a:spcPct val="105000"/>
              </a:lnSpc>
              <a:buFont typeface="Arial" panose="020B0604020202020204" pitchFamily="34" charset="0"/>
              <a:buChar char="•"/>
            </a:pPr>
            <a:endParaRPr lang="de-DE" dirty="0" err="1">
              <a:latin typeface="+mj-lt"/>
            </a:endParaRPr>
          </a:p>
        </p:txBody>
      </p:sp>
      <p:sp>
        <p:nvSpPr>
          <p:cNvPr id="8" name="Textfeld 7">
            <a:extLst>
              <a:ext uri="{FF2B5EF4-FFF2-40B4-BE49-F238E27FC236}">
                <a16:creationId xmlns:a16="http://schemas.microsoft.com/office/drawing/2014/main" id="{0B983368-CB2C-4133-81C3-79B3E4D51CB5}"/>
              </a:ext>
            </a:extLst>
          </p:cNvPr>
          <p:cNvSpPr txBox="1"/>
          <p:nvPr/>
        </p:nvSpPr>
        <p:spPr bwMode="gray">
          <a:xfrm>
            <a:off x="1502486" y="339627"/>
            <a:ext cx="3005330" cy="1512168"/>
          </a:xfrm>
          <a:prstGeom prst="rect">
            <a:avLst/>
          </a:prstGeom>
          <a:solidFill>
            <a:schemeClr val="bg1"/>
          </a:solidFill>
        </p:spPr>
        <p:txBody>
          <a:bodyPr wrap="square" lIns="0" tIns="0" rIns="0" bIns="0" rtlCol="0">
            <a:noAutofit/>
          </a:bodyPr>
          <a:lstStyle/>
          <a:p>
            <a:pPr marL="216000" indent="-216000">
              <a:lnSpc>
                <a:spcPct val="105000"/>
              </a:lnSpc>
              <a:buFont typeface="Arial" panose="020B0604020202020204" pitchFamily="34" charset="0"/>
              <a:buChar char="•"/>
            </a:pPr>
            <a:endParaRPr lang="de-DE" dirty="0" err="1">
              <a:latin typeface="+mj-lt"/>
            </a:endParaRPr>
          </a:p>
        </p:txBody>
      </p:sp>
    </p:spTree>
    <p:extLst>
      <p:ext uri="{BB962C8B-B14F-4D97-AF65-F5344CB8AC3E}">
        <p14:creationId xmlns:p14="http://schemas.microsoft.com/office/powerpoint/2010/main" val="131219406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306A47E-4B4A-4D7B-B016-ED91EBBCCE4E}"/>
              </a:ext>
            </a:extLst>
          </p:cNvPr>
          <p:cNvSpPr>
            <a:spLocks noGrp="1"/>
          </p:cNvSpPr>
          <p:nvPr>
            <p:ph type="dt" sz="half" idx="10"/>
          </p:nvPr>
        </p:nvSpPr>
        <p:spPr/>
        <p:txBody>
          <a:bodyPr/>
          <a:lstStyle/>
          <a:p>
            <a:r>
              <a:rPr lang="de-DE" dirty="0"/>
              <a:t>Autor (Maximilian Schulz)</a:t>
            </a:r>
          </a:p>
        </p:txBody>
      </p:sp>
      <p:sp>
        <p:nvSpPr>
          <p:cNvPr id="4" name="Foliennummernplatzhalter 3">
            <a:extLst>
              <a:ext uri="{FF2B5EF4-FFF2-40B4-BE49-F238E27FC236}">
                <a16:creationId xmlns:a16="http://schemas.microsoft.com/office/drawing/2014/main" id="{61629307-D27E-48AB-A6AD-906EC0970F31}"/>
              </a:ext>
            </a:extLst>
          </p:cNvPr>
          <p:cNvSpPr>
            <a:spLocks noGrp="1"/>
          </p:cNvSpPr>
          <p:nvPr>
            <p:ph type="sldNum" sz="quarter" idx="12"/>
          </p:nvPr>
        </p:nvSpPr>
        <p:spPr/>
        <p:txBody>
          <a:bodyPr/>
          <a:lstStyle/>
          <a:p>
            <a:fld id="{9B00EF49-7894-4F53-A8DD-F7DB3BFC5032}" type="slidenum">
              <a:rPr lang="de-DE" smtClean="0"/>
              <a:t>2</a:t>
            </a:fld>
            <a:endParaRPr lang="de-DE" dirty="0"/>
          </a:p>
        </p:txBody>
      </p:sp>
      <p:pic>
        <p:nvPicPr>
          <p:cNvPr id="9" name="Grafik 8" descr="Ein Bild, das Text enthält.&#10;&#10;Automatisch generierte Beschreibung">
            <a:extLst>
              <a:ext uri="{FF2B5EF4-FFF2-40B4-BE49-F238E27FC236}">
                <a16:creationId xmlns:a16="http://schemas.microsoft.com/office/drawing/2014/main" id="{945C6935-E072-413C-8451-DE3A168245BF}"/>
              </a:ext>
            </a:extLst>
          </p:cNvPr>
          <p:cNvPicPr>
            <a:picLocks noChangeAspect="1"/>
          </p:cNvPicPr>
          <p:nvPr/>
        </p:nvPicPr>
        <p:blipFill>
          <a:blip r:embed="rId2"/>
          <a:stretch>
            <a:fillRect/>
          </a:stretch>
        </p:blipFill>
        <p:spPr>
          <a:xfrm>
            <a:off x="0" y="1056922"/>
            <a:ext cx="9505651" cy="2187862"/>
          </a:xfrm>
          <a:prstGeom prst="rect">
            <a:avLst/>
          </a:prstGeom>
        </p:spPr>
      </p:pic>
      <p:sp>
        <p:nvSpPr>
          <p:cNvPr id="10" name="Textfeld 9">
            <a:extLst>
              <a:ext uri="{FF2B5EF4-FFF2-40B4-BE49-F238E27FC236}">
                <a16:creationId xmlns:a16="http://schemas.microsoft.com/office/drawing/2014/main" id="{355E8B75-ADDC-477D-8ED9-F5846DBDE54B}"/>
              </a:ext>
            </a:extLst>
          </p:cNvPr>
          <p:cNvSpPr txBox="1"/>
          <p:nvPr/>
        </p:nvSpPr>
        <p:spPr>
          <a:xfrm>
            <a:off x="913011" y="5839974"/>
            <a:ext cx="4464496" cy="344069"/>
          </a:xfrm>
          <a:prstGeom prst="rect">
            <a:avLst/>
          </a:prstGeom>
          <a:noFill/>
        </p:spPr>
        <p:txBody>
          <a:bodyPr wrap="square">
            <a:spAutoFit/>
          </a:bodyPr>
          <a:lstStyle/>
          <a:p>
            <a:pPr lvl="0" algn="just">
              <a:lnSpc>
                <a:spcPct val="107000"/>
              </a:lnSpc>
            </a:pPr>
            <a:r>
              <a:rPr lang="en-US" sz="1600" dirty="0">
                <a:effectLst/>
                <a:latin typeface="Calibri" panose="020F0502020204030204" pitchFamily="34" charset="0"/>
                <a:ea typeface="Calibri" panose="020F0502020204030204" pitchFamily="34" charset="0"/>
                <a:cs typeface="Times New Roman" panose="02020603050405020304" pitchFamily="18" charset="0"/>
              </a:rPr>
              <a:t>healthy adult lifespan sample (n = 210; 20–89 y)</a:t>
            </a:r>
            <a:endParaRPr lang="de-DE"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Grafik 11" descr="Ein Bild, das Tisch enthält.&#10;&#10;Automatisch generierte Beschreibung">
            <a:extLst>
              <a:ext uri="{FF2B5EF4-FFF2-40B4-BE49-F238E27FC236}">
                <a16:creationId xmlns:a16="http://schemas.microsoft.com/office/drawing/2014/main" id="{DDA38065-E4D1-4245-AEA4-8B9CAC68116E}"/>
              </a:ext>
            </a:extLst>
          </p:cNvPr>
          <p:cNvPicPr>
            <a:picLocks noChangeAspect="1"/>
          </p:cNvPicPr>
          <p:nvPr/>
        </p:nvPicPr>
        <p:blipFill>
          <a:blip r:embed="rId3"/>
          <a:stretch>
            <a:fillRect/>
          </a:stretch>
        </p:blipFill>
        <p:spPr>
          <a:xfrm>
            <a:off x="782425" y="3440186"/>
            <a:ext cx="7849791" cy="2372235"/>
          </a:xfrm>
          <a:prstGeom prst="rect">
            <a:avLst/>
          </a:prstGeom>
        </p:spPr>
      </p:pic>
      <p:sp>
        <p:nvSpPr>
          <p:cNvPr id="8" name="Fußzeilenplatzhalter 2">
            <a:extLst>
              <a:ext uri="{FF2B5EF4-FFF2-40B4-BE49-F238E27FC236}">
                <a16:creationId xmlns:a16="http://schemas.microsoft.com/office/drawing/2014/main" id="{CD0A4C00-591A-4535-AB30-481B85280F5E}"/>
              </a:ext>
            </a:extLst>
          </p:cNvPr>
          <p:cNvSpPr>
            <a:spLocks noGrp="1"/>
          </p:cNvSpPr>
          <p:nvPr>
            <p:ph type="ftr" sz="quarter" idx="11"/>
          </p:nvPr>
        </p:nvSpPr>
        <p:spPr bwMode="gray">
          <a:xfrm>
            <a:off x="6241603" y="332656"/>
            <a:ext cx="5184000" cy="216000"/>
          </a:xfrm>
        </p:spPr>
        <p:txBody>
          <a:bodyPr/>
          <a:lstStyle/>
          <a:p>
            <a:r>
              <a:rPr lang="de-DE" dirty="0"/>
              <a:t>(Journal Club)</a:t>
            </a:r>
          </a:p>
        </p:txBody>
      </p:sp>
    </p:spTree>
    <p:extLst>
      <p:ext uri="{BB962C8B-B14F-4D97-AF65-F5344CB8AC3E}">
        <p14:creationId xmlns:p14="http://schemas.microsoft.com/office/powerpoint/2010/main" val="127606503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p>
            <a:r>
              <a:rPr lang="de-DE" dirty="0"/>
              <a:t>Autor (Maximilian Schulz)</a:t>
            </a:r>
          </a:p>
        </p:txBody>
      </p:sp>
      <p:sp>
        <p:nvSpPr>
          <p:cNvPr id="3" name="Fußzeilenplatzhalter 2"/>
          <p:cNvSpPr>
            <a:spLocks noGrp="1"/>
          </p:cNvSpPr>
          <p:nvPr>
            <p:ph type="ftr" sz="quarter" idx="11"/>
          </p:nvPr>
        </p:nvSpPr>
        <p:spPr bwMode="gray"/>
        <p:txBody>
          <a:bodyPr/>
          <a:lstStyle/>
          <a:p>
            <a:r>
              <a:rPr lang="de-DE" dirty="0"/>
              <a:t>(Journal Club)</a:t>
            </a:r>
          </a:p>
        </p:txBody>
      </p:sp>
      <p:sp>
        <p:nvSpPr>
          <p:cNvPr id="4" name="Foliennummernplatzhalter 3"/>
          <p:cNvSpPr>
            <a:spLocks noGrp="1"/>
          </p:cNvSpPr>
          <p:nvPr>
            <p:ph type="sldNum" sz="quarter" idx="12"/>
          </p:nvPr>
        </p:nvSpPr>
        <p:spPr bwMode="gray"/>
        <p:txBody>
          <a:bodyPr/>
          <a:lstStyle/>
          <a:p>
            <a:fld id="{9B00EF49-7894-4F53-A8DD-F7DB3BFC5032}" type="slidenum">
              <a:rPr lang="de-DE" smtClean="0"/>
              <a:pPr/>
              <a:t>3</a:t>
            </a:fld>
            <a:endParaRPr lang="de-DE" dirty="0"/>
          </a:p>
        </p:txBody>
      </p:sp>
      <p:sp>
        <p:nvSpPr>
          <p:cNvPr id="9" name="Titel 8">
            <a:extLst>
              <a:ext uri="{FF2B5EF4-FFF2-40B4-BE49-F238E27FC236}">
                <a16:creationId xmlns:a16="http://schemas.microsoft.com/office/drawing/2014/main" id="{BD24B36F-5717-4CF9-8F06-011CA155DE17}"/>
              </a:ext>
            </a:extLst>
          </p:cNvPr>
          <p:cNvSpPr>
            <a:spLocks noGrp="1"/>
          </p:cNvSpPr>
          <p:nvPr>
            <p:ph type="title"/>
          </p:nvPr>
        </p:nvSpPr>
        <p:spPr>
          <a:xfrm>
            <a:off x="408955" y="852911"/>
            <a:ext cx="11376000" cy="720000"/>
          </a:xfrm>
        </p:spPr>
        <p:txBody>
          <a:bodyPr/>
          <a:lstStyle/>
          <a:p>
            <a:r>
              <a:rPr lang="de-DE" sz="1600" b="1" dirty="0" err="1"/>
              <a:t>Introduction</a:t>
            </a:r>
            <a:endParaRPr lang="de-DE" sz="1600" b="1" dirty="0"/>
          </a:p>
        </p:txBody>
      </p:sp>
      <p:sp>
        <p:nvSpPr>
          <p:cNvPr id="12" name="Textfeld 11">
            <a:extLst>
              <a:ext uri="{FF2B5EF4-FFF2-40B4-BE49-F238E27FC236}">
                <a16:creationId xmlns:a16="http://schemas.microsoft.com/office/drawing/2014/main" id="{499910CA-D631-4421-B175-69EA9E831A35}"/>
              </a:ext>
            </a:extLst>
          </p:cNvPr>
          <p:cNvSpPr txBox="1"/>
          <p:nvPr/>
        </p:nvSpPr>
        <p:spPr bwMode="gray">
          <a:xfrm>
            <a:off x="264979" y="1889639"/>
            <a:ext cx="11161240" cy="41167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de-DE" sz="1600" b="1" dirty="0" err="1"/>
              <a:t>Functional</a:t>
            </a:r>
            <a:r>
              <a:rPr lang="de-DE" sz="1600" b="1" dirty="0"/>
              <a:t> </a:t>
            </a:r>
            <a:r>
              <a:rPr lang="de-DE" sz="1600" b="1" dirty="0" err="1"/>
              <a:t>specialization</a:t>
            </a:r>
            <a:r>
              <a:rPr lang="de-DE" sz="1600" b="1" dirty="0"/>
              <a:t> </a:t>
            </a:r>
            <a:r>
              <a:rPr lang="de-DE" sz="1600" dirty="0" err="1"/>
              <a:t>of</a:t>
            </a:r>
            <a:r>
              <a:rPr lang="de-DE" sz="1600" dirty="0"/>
              <a:t> a </a:t>
            </a:r>
            <a:r>
              <a:rPr lang="de-DE" sz="1600" dirty="0" err="1"/>
              <a:t>system</a:t>
            </a:r>
            <a:r>
              <a:rPr lang="de-DE" sz="1600" dirty="0"/>
              <a:t> </a:t>
            </a:r>
            <a:r>
              <a:rPr lang="de-DE" sz="1600" dirty="0" err="1"/>
              <a:t>characterized</a:t>
            </a:r>
            <a:r>
              <a:rPr lang="de-DE" sz="1600" dirty="0"/>
              <a:t> </a:t>
            </a:r>
            <a:r>
              <a:rPr lang="de-DE" sz="1600" dirty="0" err="1"/>
              <a:t>by</a:t>
            </a:r>
            <a:r>
              <a:rPr lang="de-DE" sz="1600" dirty="0"/>
              <a:t> </a:t>
            </a:r>
            <a:r>
              <a:rPr lang="de-DE" sz="1600" dirty="0" err="1"/>
              <a:t>the</a:t>
            </a:r>
            <a:r>
              <a:rPr lang="de-DE" sz="1600" dirty="0"/>
              <a:t> </a:t>
            </a:r>
            <a:r>
              <a:rPr lang="de-DE" sz="1600" b="1" dirty="0" err="1"/>
              <a:t>balance</a:t>
            </a:r>
            <a:r>
              <a:rPr lang="de-DE" sz="1600" dirty="0"/>
              <a:t> </a:t>
            </a:r>
            <a:r>
              <a:rPr lang="de-DE" sz="1600" dirty="0" err="1"/>
              <a:t>of</a:t>
            </a:r>
            <a:r>
              <a:rPr lang="de-DE" sz="1600" dirty="0"/>
              <a:t> </a:t>
            </a:r>
            <a:r>
              <a:rPr lang="de-DE" sz="1600" dirty="0" err="1"/>
              <a:t>connections</a:t>
            </a:r>
            <a:r>
              <a:rPr lang="de-DE" sz="1600" dirty="0"/>
              <a:t> </a:t>
            </a:r>
            <a:r>
              <a:rPr lang="de-DE" sz="1600" dirty="0" err="1"/>
              <a:t>between</a:t>
            </a:r>
            <a:r>
              <a:rPr lang="de-DE" sz="1600" dirty="0"/>
              <a:t> </a:t>
            </a:r>
            <a:r>
              <a:rPr lang="de-DE" sz="1600" b="1" dirty="0" err="1"/>
              <a:t>areas</a:t>
            </a:r>
            <a:r>
              <a:rPr lang="de-DE" sz="1600" dirty="0"/>
              <a:t> </a:t>
            </a:r>
            <a:r>
              <a:rPr lang="de-DE" sz="1600" b="1" dirty="0" err="1"/>
              <a:t>within</a:t>
            </a:r>
            <a:r>
              <a:rPr lang="de-DE" sz="1600" b="1" dirty="0"/>
              <a:t> </a:t>
            </a:r>
            <a:r>
              <a:rPr lang="de-DE" sz="1600" b="1" dirty="0" err="1"/>
              <a:t>the</a:t>
            </a:r>
            <a:r>
              <a:rPr lang="de-DE" sz="1600" b="1" dirty="0"/>
              <a:t> </a:t>
            </a:r>
            <a:r>
              <a:rPr lang="de-DE" sz="1600" b="1" dirty="0" err="1"/>
              <a:t>system</a:t>
            </a:r>
            <a:r>
              <a:rPr lang="de-DE" sz="1600" b="1" dirty="0"/>
              <a:t> </a:t>
            </a:r>
            <a:r>
              <a:rPr lang="de-DE" sz="1600" dirty="0"/>
              <a:t>and limited </a:t>
            </a:r>
            <a:r>
              <a:rPr lang="de-DE" sz="1600" dirty="0" err="1"/>
              <a:t>interaction</a:t>
            </a:r>
            <a:r>
              <a:rPr lang="de-DE" sz="1600" dirty="0"/>
              <a:t> </a:t>
            </a:r>
            <a:r>
              <a:rPr lang="de-DE" sz="1600" dirty="0" err="1"/>
              <a:t>with</a:t>
            </a:r>
            <a:r>
              <a:rPr lang="de-DE" sz="1600" dirty="0"/>
              <a:t> </a:t>
            </a:r>
            <a:r>
              <a:rPr lang="de-DE" sz="1600" b="1" dirty="0" err="1"/>
              <a:t>areas</a:t>
            </a:r>
            <a:r>
              <a:rPr lang="de-DE" sz="1600" b="1" dirty="0"/>
              <a:t> in </a:t>
            </a:r>
            <a:r>
              <a:rPr lang="de-DE" sz="1600" b="1" dirty="0" err="1"/>
              <a:t>other</a:t>
            </a:r>
            <a:r>
              <a:rPr lang="de-DE" sz="1600" b="1" dirty="0"/>
              <a:t> </a:t>
            </a:r>
            <a:r>
              <a:rPr lang="de-DE" sz="1600" b="1" dirty="0" err="1"/>
              <a:t>systems</a:t>
            </a:r>
            <a:r>
              <a:rPr lang="de-DE" sz="1600" dirty="0"/>
              <a:t>.</a:t>
            </a:r>
          </a:p>
          <a:p>
            <a:pPr marL="285750" indent="-285750">
              <a:lnSpc>
                <a:spcPct val="150000"/>
              </a:lnSpc>
              <a:buFont typeface="Arial" panose="020B0604020202020204" pitchFamily="34" charset="0"/>
              <a:buChar char="•"/>
            </a:pPr>
            <a:endParaRPr lang="de-DE" sz="1600" dirty="0"/>
          </a:p>
          <a:p>
            <a:pPr marL="285750" indent="-285750">
              <a:lnSpc>
                <a:spcPct val="150000"/>
              </a:lnSpc>
              <a:buFont typeface="Arial" panose="020B0604020202020204" pitchFamily="34" charset="0"/>
              <a:buChar char="•"/>
            </a:pPr>
            <a:r>
              <a:rPr lang="en-US" sz="1600" b="1" dirty="0"/>
              <a:t>Modular architecture </a:t>
            </a:r>
            <a:r>
              <a:rPr lang="en-US" sz="1600" dirty="0"/>
              <a:t>facilitates the common processing roles of areas within similar systems while allowing communication between systems with distinct connections</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r>
              <a:rPr lang="en-US" sz="1600" dirty="0"/>
              <a:t>Any deviation in the </a:t>
            </a:r>
            <a:r>
              <a:rPr lang="en-US" sz="1600" b="1" dirty="0"/>
              <a:t>patterns of within- and between-system connectivity </a:t>
            </a:r>
            <a:r>
              <a:rPr lang="en-US" sz="1600" dirty="0"/>
              <a:t>may be considered evidence for a </a:t>
            </a:r>
            <a:r>
              <a:rPr lang="en-US" sz="1600" b="1" dirty="0"/>
              <a:t>change in the system’s specialization.</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r>
              <a:rPr lang="en-US" sz="1600" b="1" dirty="0"/>
              <a:t>Cognitive decline </a:t>
            </a:r>
            <a:r>
              <a:rPr lang="en-US" sz="1600" dirty="0"/>
              <a:t>evident even in healthy older adults may be related to </a:t>
            </a:r>
            <a:r>
              <a:rPr lang="en-US" sz="1600" b="1" dirty="0"/>
              <a:t>decreased functional integrity at a systems level of organization</a:t>
            </a:r>
            <a:endParaRPr lang="de-DE" sz="1600" b="1" dirty="0"/>
          </a:p>
        </p:txBody>
      </p:sp>
    </p:spTree>
    <p:extLst>
      <p:ext uri="{BB962C8B-B14F-4D97-AF65-F5344CB8AC3E}">
        <p14:creationId xmlns:p14="http://schemas.microsoft.com/office/powerpoint/2010/main" val="128466845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02D07047-AD35-4635-A942-9F514E2A9A16}"/>
              </a:ext>
            </a:extLst>
          </p:cNvPr>
          <p:cNvSpPr>
            <a:spLocks noGrp="1"/>
          </p:cNvSpPr>
          <p:nvPr>
            <p:ph type="sldNum" sz="quarter" idx="12"/>
          </p:nvPr>
        </p:nvSpPr>
        <p:spPr/>
        <p:txBody>
          <a:bodyPr/>
          <a:lstStyle/>
          <a:p>
            <a:fld id="{9B00EF49-7894-4F53-A8DD-F7DB3BFC5032}" type="slidenum">
              <a:rPr lang="de-DE" smtClean="0"/>
              <a:t>4</a:t>
            </a:fld>
            <a:endParaRPr lang="de-DE" dirty="0"/>
          </a:p>
        </p:txBody>
      </p:sp>
      <p:sp>
        <p:nvSpPr>
          <p:cNvPr id="7" name="Datumsplatzhalter 1">
            <a:extLst>
              <a:ext uri="{FF2B5EF4-FFF2-40B4-BE49-F238E27FC236}">
                <a16:creationId xmlns:a16="http://schemas.microsoft.com/office/drawing/2014/main" id="{E2AC744F-6854-470E-9FF7-C5F29A01B36F}"/>
              </a:ext>
            </a:extLst>
          </p:cNvPr>
          <p:cNvSpPr>
            <a:spLocks noGrp="1"/>
          </p:cNvSpPr>
          <p:nvPr>
            <p:ph type="dt" sz="half" idx="10"/>
          </p:nvPr>
        </p:nvSpPr>
        <p:spPr>
          <a:xfrm>
            <a:off x="984460" y="332680"/>
            <a:ext cx="3024000" cy="216000"/>
          </a:xfrm>
        </p:spPr>
        <p:txBody>
          <a:bodyPr anchor="t">
            <a:normAutofit/>
          </a:bodyPr>
          <a:lstStyle/>
          <a:p>
            <a:pPr>
              <a:spcAft>
                <a:spcPts val="600"/>
              </a:spcAft>
            </a:pPr>
            <a:r>
              <a:rPr lang="de-DE" dirty="0"/>
              <a:t>Autor (Maximilian Schulz)</a:t>
            </a:r>
          </a:p>
        </p:txBody>
      </p:sp>
      <p:sp>
        <p:nvSpPr>
          <p:cNvPr id="10" name="Textplatzhalter 9">
            <a:extLst>
              <a:ext uri="{FF2B5EF4-FFF2-40B4-BE49-F238E27FC236}">
                <a16:creationId xmlns:a16="http://schemas.microsoft.com/office/drawing/2014/main" id="{01AD26C6-A7AB-4C7E-BC8C-9F07F161E81B}"/>
              </a:ext>
            </a:extLst>
          </p:cNvPr>
          <p:cNvSpPr>
            <a:spLocks noGrp="1"/>
          </p:cNvSpPr>
          <p:nvPr>
            <p:ph type="body" sz="quarter" idx="13"/>
          </p:nvPr>
        </p:nvSpPr>
        <p:spPr>
          <a:xfrm>
            <a:off x="256082" y="5013176"/>
            <a:ext cx="11376000" cy="1226236"/>
          </a:xfrm>
        </p:spPr>
        <p:txBody>
          <a:bodyPr/>
          <a:lstStyle/>
          <a:p>
            <a:pPr marL="342900" indent="-342900"/>
            <a:r>
              <a:rPr lang="en-US" sz="1600" dirty="0"/>
              <a:t>Probability of RSFC pattern transitions across the cortical surface. </a:t>
            </a:r>
          </a:p>
          <a:p>
            <a:pPr marL="342900" indent="-342900"/>
            <a:r>
              <a:rPr lang="en-US" sz="1600" dirty="0"/>
              <a:t>Local minima of RSFC transition parcellation map (</a:t>
            </a:r>
            <a:r>
              <a:rPr lang="de-DE" sz="1600" dirty="0"/>
              <a:t>8 mm apart, </a:t>
            </a:r>
            <a:r>
              <a:rPr lang="en-US" sz="1600" dirty="0"/>
              <a:t>within the </a:t>
            </a:r>
            <a:r>
              <a:rPr lang="en-US" sz="1600" dirty="0" err="1"/>
              <a:t>FreeSurfer</a:t>
            </a:r>
            <a:r>
              <a:rPr lang="en-US" sz="1600" dirty="0"/>
              <a:t> medial wall excluded, 3-mm geodesic radius around each minima &gt; total of 441 nonoverlapping disks)</a:t>
            </a:r>
          </a:p>
          <a:p>
            <a:pPr marL="342900" indent="-342900"/>
            <a:r>
              <a:rPr lang="en-US" sz="1600" dirty="0"/>
              <a:t>Disks were labeled according to their functional network (system) membership by a map of Power et al. </a:t>
            </a:r>
          </a:p>
          <a:p>
            <a:pPr marL="342900" indent="-342900"/>
            <a:endParaRPr lang="en-US" sz="1600" dirty="0"/>
          </a:p>
        </p:txBody>
      </p:sp>
      <p:pic>
        <p:nvPicPr>
          <p:cNvPr id="12" name="Grafik 11" descr="Ein Bild, das Pfeil enthält.&#10;&#10;Automatisch generierte Beschreibung">
            <a:extLst>
              <a:ext uri="{FF2B5EF4-FFF2-40B4-BE49-F238E27FC236}">
                <a16:creationId xmlns:a16="http://schemas.microsoft.com/office/drawing/2014/main" id="{E051216D-AF16-4EBB-8828-2F113DFA7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760" y="942140"/>
            <a:ext cx="7290586" cy="3890979"/>
          </a:xfrm>
          <a:prstGeom prst="rect">
            <a:avLst/>
          </a:prstGeom>
        </p:spPr>
      </p:pic>
      <p:sp>
        <p:nvSpPr>
          <p:cNvPr id="13" name="Titel 15">
            <a:extLst>
              <a:ext uri="{FF2B5EF4-FFF2-40B4-BE49-F238E27FC236}">
                <a16:creationId xmlns:a16="http://schemas.microsoft.com/office/drawing/2014/main" id="{EB24B484-BE98-4159-96FD-AF69AAF31DF7}"/>
              </a:ext>
            </a:extLst>
          </p:cNvPr>
          <p:cNvSpPr>
            <a:spLocks noGrp="1"/>
          </p:cNvSpPr>
          <p:nvPr>
            <p:ph type="title"/>
          </p:nvPr>
        </p:nvSpPr>
        <p:spPr>
          <a:xfrm>
            <a:off x="230219" y="886353"/>
            <a:ext cx="11376000" cy="720000"/>
          </a:xfrm>
        </p:spPr>
        <p:txBody>
          <a:bodyPr/>
          <a:lstStyle/>
          <a:p>
            <a:r>
              <a:rPr lang="de-DE" sz="2400" b="1" dirty="0" err="1"/>
              <a:t>Parcellation</a:t>
            </a:r>
            <a:endParaRPr lang="de-DE" sz="2400" b="1" dirty="0"/>
          </a:p>
        </p:txBody>
      </p:sp>
      <p:sp>
        <p:nvSpPr>
          <p:cNvPr id="8" name="Fußzeilenplatzhalter 2">
            <a:extLst>
              <a:ext uri="{FF2B5EF4-FFF2-40B4-BE49-F238E27FC236}">
                <a16:creationId xmlns:a16="http://schemas.microsoft.com/office/drawing/2014/main" id="{0F91FEF9-1366-48E7-B11A-E575EA929FEF}"/>
              </a:ext>
            </a:extLst>
          </p:cNvPr>
          <p:cNvSpPr txBox="1">
            <a:spLocks/>
          </p:cNvSpPr>
          <p:nvPr/>
        </p:nvSpPr>
        <p:spPr bwMode="gray">
          <a:xfrm>
            <a:off x="6242219" y="332656"/>
            <a:ext cx="5184000" cy="216000"/>
          </a:xfrm>
          <a:prstGeom prst="rect">
            <a:avLst/>
          </a:prstGeom>
        </p:spPr>
        <p:txBody>
          <a:bodyPr vert="horz" lIns="0" tIns="28795" rIns="0" bIns="0" rtlCol="0" anchor="t"/>
          <a:lstStyle>
            <a:defPPr>
              <a:defRPr lang="en-US"/>
            </a:defPPr>
            <a:lvl1pPr marL="0" algn="r" defTabSz="457123" rtl="0" eaLnBrk="1" latinLnBrk="0" hangingPunct="1">
              <a:defRPr sz="1000" kern="1200">
                <a:solidFill>
                  <a:schemeClr val="tx1"/>
                </a:solidFill>
                <a:latin typeface="+mj-lt"/>
                <a:ea typeface="+mn-ea"/>
                <a:cs typeface="+mn-cs"/>
              </a:defRPr>
            </a:lvl1pPr>
            <a:lvl2pPr marL="457123" algn="l" defTabSz="457123" rtl="0" eaLnBrk="1" latinLnBrk="0" hangingPunct="1">
              <a:defRPr sz="1800" kern="1200">
                <a:solidFill>
                  <a:schemeClr val="tx1"/>
                </a:solidFill>
                <a:latin typeface="+mn-lt"/>
                <a:ea typeface="+mn-ea"/>
                <a:cs typeface="+mn-cs"/>
              </a:defRPr>
            </a:lvl2pPr>
            <a:lvl3pPr marL="914245" algn="l" defTabSz="457123" rtl="0" eaLnBrk="1" latinLnBrk="0" hangingPunct="1">
              <a:defRPr sz="1800" kern="1200">
                <a:solidFill>
                  <a:schemeClr val="tx1"/>
                </a:solidFill>
                <a:latin typeface="+mn-lt"/>
                <a:ea typeface="+mn-ea"/>
                <a:cs typeface="+mn-cs"/>
              </a:defRPr>
            </a:lvl3pPr>
            <a:lvl4pPr marL="1371368" algn="l" defTabSz="457123" rtl="0" eaLnBrk="1" latinLnBrk="0" hangingPunct="1">
              <a:defRPr sz="1800" kern="1200">
                <a:solidFill>
                  <a:schemeClr val="tx1"/>
                </a:solidFill>
                <a:latin typeface="+mn-lt"/>
                <a:ea typeface="+mn-ea"/>
                <a:cs typeface="+mn-cs"/>
              </a:defRPr>
            </a:lvl4pPr>
            <a:lvl5pPr marL="1828490" algn="l" defTabSz="457123" rtl="0" eaLnBrk="1" latinLnBrk="0" hangingPunct="1">
              <a:defRPr sz="1800" kern="1200">
                <a:solidFill>
                  <a:schemeClr val="tx1"/>
                </a:solidFill>
                <a:latin typeface="+mn-lt"/>
                <a:ea typeface="+mn-ea"/>
                <a:cs typeface="+mn-cs"/>
              </a:defRPr>
            </a:lvl5pPr>
            <a:lvl6pPr marL="2285613" algn="l" defTabSz="457123" rtl="0" eaLnBrk="1" latinLnBrk="0" hangingPunct="1">
              <a:defRPr sz="1800" kern="1200">
                <a:solidFill>
                  <a:schemeClr val="tx1"/>
                </a:solidFill>
                <a:latin typeface="+mn-lt"/>
                <a:ea typeface="+mn-ea"/>
                <a:cs typeface="+mn-cs"/>
              </a:defRPr>
            </a:lvl6pPr>
            <a:lvl7pPr marL="2742736" algn="l" defTabSz="457123" rtl="0" eaLnBrk="1" latinLnBrk="0" hangingPunct="1">
              <a:defRPr sz="1800" kern="1200">
                <a:solidFill>
                  <a:schemeClr val="tx1"/>
                </a:solidFill>
                <a:latin typeface="+mn-lt"/>
                <a:ea typeface="+mn-ea"/>
                <a:cs typeface="+mn-cs"/>
              </a:defRPr>
            </a:lvl7pPr>
            <a:lvl8pPr marL="3199858" algn="l" defTabSz="457123" rtl="0" eaLnBrk="1" latinLnBrk="0" hangingPunct="1">
              <a:defRPr sz="1800" kern="1200">
                <a:solidFill>
                  <a:schemeClr val="tx1"/>
                </a:solidFill>
                <a:latin typeface="+mn-lt"/>
                <a:ea typeface="+mn-ea"/>
                <a:cs typeface="+mn-cs"/>
              </a:defRPr>
            </a:lvl8pPr>
            <a:lvl9pPr marL="3656981" algn="l" defTabSz="457123" rtl="0" eaLnBrk="1" latinLnBrk="0" hangingPunct="1">
              <a:defRPr sz="1800" kern="1200">
                <a:solidFill>
                  <a:schemeClr val="tx1"/>
                </a:solidFill>
                <a:latin typeface="+mn-lt"/>
                <a:ea typeface="+mn-ea"/>
                <a:cs typeface="+mn-cs"/>
              </a:defRPr>
            </a:lvl9pPr>
          </a:lstStyle>
          <a:p>
            <a:r>
              <a:rPr lang="de-DE"/>
              <a:t>(Journal Club)</a:t>
            </a:r>
            <a:endParaRPr lang="de-DE" dirty="0"/>
          </a:p>
        </p:txBody>
      </p:sp>
    </p:spTree>
    <p:extLst>
      <p:ext uri="{BB962C8B-B14F-4D97-AF65-F5344CB8AC3E}">
        <p14:creationId xmlns:p14="http://schemas.microsoft.com/office/powerpoint/2010/main" val="67979185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0F13651-4EDD-415A-9EC3-99B07544E45E}"/>
              </a:ext>
            </a:extLst>
          </p:cNvPr>
          <p:cNvSpPr>
            <a:spLocks noGrp="1"/>
          </p:cNvSpPr>
          <p:nvPr>
            <p:ph type="dt" sz="half" idx="10"/>
          </p:nvPr>
        </p:nvSpPr>
        <p:spPr/>
        <p:txBody>
          <a:bodyPr/>
          <a:lstStyle/>
          <a:p>
            <a:r>
              <a:rPr lang="de-DE" dirty="0"/>
              <a:t>Autor (Maximilian Schulz)</a:t>
            </a:r>
          </a:p>
        </p:txBody>
      </p:sp>
      <p:sp>
        <p:nvSpPr>
          <p:cNvPr id="4" name="Foliennummernplatzhalter 3">
            <a:extLst>
              <a:ext uri="{FF2B5EF4-FFF2-40B4-BE49-F238E27FC236}">
                <a16:creationId xmlns:a16="http://schemas.microsoft.com/office/drawing/2014/main" id="{A37263F3-89BA-4467-876C-DBD16DCB15D0}"/>
              </a:ext>
            </a:extLst>
          </p:cNvPr>
          <p:cNvSpPr>
            <a:spLocks noGrp="1"/>
          </p:cNvSpPr>
          <p:nvPr>
            <p:ph type="sldNum" sz="quarter" idx="12"/>
          </p:nvPr>
        </p:nvSpPr>
        <p:spPr/>
        <p:txBody>
          <a:bodyPr/>
          <a:lstStyle/>
          <a:p>
            <a:fld id="{9B00EF49-7894-4F53-A8DD-F7DB3BFC5032}" type="slidenum">
              <a:rPr lang="de-DE" smtClean="0"/>
              <a:t>5</a:t>
            </a:fld>
            <a:endParaRPr lang="de-DE" dirty="0"/>
          </a:p>
        </p:txBody>
      </p:sp>
      <p:sp>
        <p:nvSpPr>
          <p:cNvPr id="16" name="Titel 15">
            <a:extLst>
              <a:ext uri="{FF2B5EF4-FFF2-40B4-BE49-F238E27FC236}">
                <a16:creationId xmlns:a16="http://schemas.microsoft.com/office/drawing/2014/main" id="{BED19667-6ECC-4B20-86C4-BFBF11750A43}"/>
              </a:ext>
            </a:extLst>
          </p:cNvPr>
          <p:cNvSpPr>
            <a:spLocks noGrp="1"/>
          </p:cNvSpPr>
          <p:nvPr>
            <p:ph type="title"/>
          </p:nvPr>
        </p:nvSpPr>
        <p:spPr>
          <a:xfrm>
            <a:off x="408955" y="908800"/>
            <a:ext cx="11376000" cy="720000"/>
          </a:xfrm>
        </p:spPr>
        <p:txBody>
          <a:bodyPr/>
          <a:lstStyle/>
          <a:p>
            <a:r>
              <a:rPr lang="de-DE" sz="2400" b="1" dirty="0" err="1"/>
              <a:t>Connectvitiy</a:t>
            </a:r>
            <a:r>
              <a:rPr lang="de-DE" sz="2400" b="1" dirty="0"/>
              <a:t> </a:t>
            </a:r>
            <a:r>
              <a:rPr lang="de-DE" sz="2400" b="1" dirty="0" err="1"/>
              <a:t>analysis</a:t>
            </a:r>
            <a:endParaRPr lang="de-DE" sz="2400" b="1" dirty="0"/>
          </a:p>
        </p:txBody>
      </p:sp>
      <p:sp>
        <p:nvSpPr>
          <p:cNvPr id="18" name="Textfeld 17">
            <a:extLst>
              <a:ext uri="{FF2B5EF4-FFF2-40B4-BE49-F238E27FC236}">
                <a16:creationId xmlns:a16="http://schemas.microsoft.com/office/drawing/2014/main" id="{BD422485-CAD5-4A35-AAFF-FA005F979268}"/>
              </a:ext>
            </a:extLst>
          </p:cNvPr>
          <p:cNvSpPr txBox="1"/>
          <p:nvPr/>
        </p:nvSpPr>
        <p:spPr bwMode="gray">
          <a:xfrm>
            <a:off x="300311" y="1628800"/>
            <a:ext cx="11593288" cy="2554545"/>
          </a:xfrm>
          <a:prstGeom prst="rect">
            <a:avLst/>
          </a:prstGeom>
          <a:noFill/>
        </p:spPr>
        <p:txBody>
          <a:bodyPr wrap="square">
            <a:spAutoFit/>
          </a:bodyPr>
          <a:lstStyle/>
          <a:p>
            <a:pPr marL="285750" indent="-285750" algn="just">
              <a:buFont typeface="Arial" panose="020B0604020202020204" pitchFamily="34" charset="0"/>
              <a:buChar char="•"/>
            </a:pPr>
            <a:r>
              <a:rPr lang="de-DE" sz="1600" b="1" dirty="0"/>
              <a:t>441 × 441 z-matrix </a:t>
            </a:r>
            <a:r>
              <a:rPr lang="de-DE" sz="1600" dirty="0" err="1"/>
              <a:t>with</a:t>
            </a:r>
            <a:r>
              <a:rPr lang="de-DE" sz="1600" dirty="0"/>
              <a:t> </a:t>
            </a:r>
            <a:r>
              <a:rPr lang="de-DE" sz="1600" dirty="0" err="1"/>
              <a:t>the</a:t>
            </a:r>
            <a:r>
              <a:rPr lang="de-DE" sz="1600" dirty="0"/>
              <a:t> diagonal and negative </a:t>
            </a:r>
            <a:r>
              <a:rPr lang="de-DE" sz="1600" dirty="0" err="1"/>
              <a:t>values</a:t>
            </a:r>
            <a:r>
              <a:rPr lang="de-DE" sz="1600" dirty="0"/>
              <a:t> </a:t>
            </a:r>
            <a:r>
              <a:rPr lang="de-DE" sz="1600" dirty="0" err="1"/>
              <a:t>set</a:t>
            </a:r>
            <a:r>
              <a:rPr lang="de-DE" sz="1600" dirty="0"/>
              <a:t> </a:t>
            </a:r>
            <a:r>
              <a:rPr lang="de-DE" sz="1600" dirty="0" err="1"/>
              <a:t>to</a:t>
            </a:r>
            <a:r>
              <a:rPr lang="de-DE" sz="1600" dirty="0"/>
              <a:t> </a:t>
            </a:r>
            <a:r>
              <a:rPr lang="de-DE" sz="1600" dirty="0" err="1"/>
              <a:t>zero</a:t>
            </a:r>
            <a:r>
              <a:rPr lang="de-DE" sz="1600" dirty="0"/>
              <a:t>.</a:t>
            </a:r>
          </a:p>
          <a:p>
            <a:pPr algn="just"/>
            <a:endParaRPr lang="de-DE" sz="1600" dirty="0"/>
          </a:p>
          <a:p>
            <a:pPr marL="285750" indent="-285750" algn="just">
              <a:buFont typeface="Arial" panose="020B0604020202020204" pitchFamily="34" charset="0"/>
              <a:buChar char="•"/>
            </a:pPr>
            <a:r>
              <a:rPr lang="en-US" sz="1600" b="1" dirty="0"/>
              <a:t>Within system connectivity </a:t>
            </a:r>
            <a:r>
              <a:rPr lang="en-US" sz="1600" dirty="0"/>
              <a:t>as the mean node-to-node z-value of all nodes of that system to each other (e.g., the mean of the z-values between all default system nodes to all other default system nodes</a:t>
            </a:r>
          </a:p>
          <a:p>
            <a:pPr algn="just"/>
            <a:endParaRPr lang="en-US" sz="1600" dirty="0"/>
          </a:p>
          <a:p>
            <a:pPr marL="285750" indent="-285750" algn="just">
              <a:buFont typeface="Arial" panose="020B0604020202020204" pitchFamily="34" charset="0"/>
              <a:buChar char="•"/>
            </a:pPr>
            <a:r>
              <a:rPr lang="en-US" sz="1600" b="1" dirty="0"/>
              <a:t>Between-system connectivity </a:t>
            </a:r>
            <a:r>
              <a:rPr lang="en-US" sz="1600" dirty="0"/>
              <a:t>as the mean node-to-node z-value between each node of a system and all nodes of all other systems (e.g., mean of z-values between all default system nodes and all other nodes in the brain)</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de-DE" sz="1600" b="1" dirty="0"/>
              <a:t>System Segregation</a:t>
            </a:r>
            <a:r>
              <a:rPr lang="de-DE" sz="1600" dirty="0"/>
              <a:t>: </a:t>
            </a:r>
            <a:r>
              <a:rPr lang="en-US" sz="1600" dirty="0"/>
              <a:t>differences in mean within-system and mean between-system correlation as a proportion of mean within-system correlation</a:t>
            </a:r>
            <a:endParaRPr lang="de-DE" sz="1600" dirty="0"/>
          </a:p>
        </p:txBody>
      </p:sp>
      <p:pic>
        <p:nvPicPr>
          <p:cNvPr id="20" name="Grafik 19" descr="Ein Bild, das Text enthält.&#10;&#10;Automatisch generierte Beschreibung">
            <a:extLst>
              <a:ext uri="{FF2B5EF4-FFF2-40B4-BE49-F238E27FC236}">
                <a16:creationId xmlns:a16="http://schemas.microsoft.com/office/drawing/2014/main" id="{820E68FD-F2A9-4B9B-8E72-5F2C8825AA89}"/>
              </a:ext>
            </a:extLst>
          </p:cNvPr>
          <p:cNvPicPr>
            <a:picLocks noChangeAspect="1"/>
          </p:cNvPicPr>
          <p:nvPr/>
        </p:nvPicPr>
        <p:blipFill>
          <a:blip r:embed="rId2"/>
          <a:stretch>
            <a:fillRect/>
          </a:stretch>
        </p:blipFill>
        <p:spPr>
          <a:xfrm>
            <a:off x="2626949" y="3894054"/>
            <a:ext cx="3462706" cy="1053867"/>
          </a:xfrm>
          <a:prstGeom prst="rect">
            <a:avLst/>
          </a:prstGeom>
        </p:spPr>
      </p:pic>
      <p:sp>
        <p:nvSpPr>
          <p:cNvPr id="22" name="Textfeld 21">
            <a:extLst>
              <a:ext uri="{FF2B5EF4-FFF2-40B4-BE49-F238E27FC236}">
                <a16:creationId xmlns:a16="http://schemas.microsoft.com/office/drawing/2014/main" id="{AD71BF73-E726-4ED6-8F86-07900F95C84A}"/>
              </a:ext>
            </a:extLst>
          </p:cNvPr>
          <p:cNvSpPr txBox="1"/>
          <p:nvPr/>
        </p:nvSpPr>
        <p:spPr bwMode="gray">
          <a:xfrm>
            <a:off x="300311" y="4932875"/>
            <a:ext cx="11124604" cy="1569660"/>
          </a:xfrm>
          <a:prstGeom prst="rect">
            <a:avLst/>
          </a:prstGeom>
          <a:noFill/>
        </p:spPr>
        <p:txBody>
          <a:bodyPr wrap="square">
            <a:spAutoFit/>
          </a:bodyPr>
          <a:lstStyle/>
          <a:p>
            <a:pPr marL="285750" indent="-285750">
              <a:buFont typeface="Arial" panose="020B0604020202020204" pitchFamily="34" charset="0"/>
              <a:buChar char="•"/>
            </a:pPr>
            <a:r>
              <a:rPr lang="de-DE" sz="1600" dirty="0"/>
              <a:t>Segregation </a:t>
            </a:r>
            <a:r>
              <a:rPr lang="de-DE" sz="1600" dirty="0" err="1"/>
              <a:t>retains</a:t>
            </a:r>
            <a:r>
              <a:rPr lang="de-DE" sz="1600" dirty="0"/>
              <a:t> </a:t>
            </a:r>
            <a:r>
              <a:rPr lang="de-DE" sz="1600" dirty="0" err="1"/>
              <a:t>the</a:t>
            </a:r>
            <a:r>
              <a:rPr lang="de-DE" sz="1600" dirty="0"/>
              <a:t> </a:t>
            </a:r>
            <a:r>
              <a:rPr lang="de-DE" sz="1600" b="1" dirty="0" err="1"/>
              <a:t>weight</a:t>
            </a:r>
            <a:r>
              <a:rPr lang="de-DE" sz="1600" b="1" dirty="0"/>
              <a:t> </a:t>
            </a:r>
            <a:r>
              <a:rPr lang="de-DE" sz="1600" b="1" dirty="0" err="1"/>
              <a:t>of</a:t>
            </a:r>
            <a:r>
              <a:rPr lang="de-DE" sz="1600" b="1" dirty="0"/>
              <a:t> all positive </a:t>
            </a:r>
            <a:r>
              <a:rPr lang="de-DE" sz="1600" b="1" dirty="0" err="1"/>
              <a:t>edges</a:t>
            </a:r>
            <a:r>
              <a:rPr lang="de-DE" sz="1600" dirty="0"/>
              <a:t> in a </a:t>
            </a:r>
            <a:r>
              <a:rPr lang="de-DE" sz="1600" dirty="0" err="1"/>
              <a:t>graph</a:t>
            </a:r>
            <a:r>
              <a:rPr lang="de-DE" sz="1600" dirty="0"/>
              <a:t>, </a:t>
            </a:r>
            <a:r>
              <a:rPr lang="de-DE" sz="1600" dirty="0" err="1"/>
              <a:t>allowing</a:t>
            </a:r>
            <a:r>
              <a:rPr lang="de-DE" sz="1600" dirty="0"/>
              <a:t> </a:t>
            </a:r>
            <a:r>
              <a:rPr lang="de-DE" sz="1600" dirty="0" err="1"/>
              <a:t>weak</a:t>
            </a:r>
            <a:r>
              <a:rPr lang="de-DE" sz="1600" dirty="0"/>
              <a:t> </a:t>
            </a:r>
            <a:r>
              <a:rPr lang="de-DE" sz="1600" dirty="0" err="1"/>
              <a:t>connections</a:t>
            </a:r>
            <a:r>
              <a:rPr lang="de-DE" sz="1600" dirty="0"/>
              <a:t> </a:t>
            </a:r>
            <a:r>
              <a:rPr lang="de-DE" sz="1600" dirty="0" err="1"/>
              <a:t>to</a:t>
            </a:r>
            <a:r>
              <a:rPr lang="de-DE" sz="1600" dirty="0"/>
              <a:t> </a:t>
            </a:r>
            <a:r>
              <a:rPr lang="de-DE" sz="1600" dirty="0" err="1"/>
              <a:t>contribute</a:t>
            </a:r>
            <a:r>
              <a:rPr lang="de-DE" sz="1600" dirty="0"/>
              <a:t> </a:t>
            </a:r>
            <a:r>
              <a:rPr lang="de-DE" sz="1600" dirty="0" err="1"/>
              <a:t>to</a:t>
            </a:r>
            <a:r>
              <a:rPr lang="de-DE" sz="1600" dirty="0"/>
              <a:t> </a:t>
            </a:r>
            <a:r>
              <a:rPr lang="de-DE" sz="1600" dirty="0" err="1"/>
              <a:t>the</a:t>
            </a:r>
            <a:r>
              <a:rPr lang="de-DE" sz="1600" dirty="0"/>
              <a:t> </a:t>
            </a:r>
            <a:r>
              <a:rPr lang="de-DE" sz="1600" dirty="0" err="1"/>
              <a:t>characterization</a:t>
            </a:r>
            <a:r>
              <a:rPr lang="de-DE" sz="1600" dirty="0"/>
              <a:t> </a:t>
            </a:r>
            <a:r>
              <a:rPr lang="de-DE" sz="1600" dirty="0" err="1"/>
              <a:t>of</a:t>
            </a:r>
            <a:r>
              <a:rPr lang="de-DE" sz="1600" dirty="0"/>
              <a:t> </a:t>
            </a:r>
            <a:r>
              <a:rPr lang="de-DE" sz="1600" dirty="0" err="1"/>
              <a:t>system</a:t>
            </a:r>
            <a:r>
              <a:rPr lang="de-DE" sz="1600" dirty="0"/>
              <a:t> </a:t>
            </a:r>
            <a:r>
              <a:rPr lang="de-DE" sz="1600" dirty="0" err="1"/>
              <a:t>interactions</a:t>
            </a:r>
            <a:r>
              <a:rPr lang="de-DE" sz="1600" dirty="0"/>
              <a:t>.</a:t>
            </a:r>
          </a:p>
          <a:p>
            <a:endParaRPr lang="de-DE" sz="1600" dirty="0"/>
          </a:p>
          <a:p>
            <a:pPr marL="285750" indent="-285750">
              <a:buFont typeface="Arial" panose="020B0604020202020204" pitchFamily="34" charset="0"/>
              <a:buChar char="•"/>
            </a:pPr>
            <a:r>
              <a:rPr lang="en-US" sz="1600" dirty="0"/>
              <a:t>Values </a:t>
            </a:r>
            <a:r>
              <a:rPr lang="en-US" sz="1600" b="1" dirty="0"/>
              <a:t>greater than 0 </a:t>
            </a:r>
            <a:r>
              <a:rPr lang="en-US" sz="1600" dirty="0"/>
              <a:t>reflect relatively </a:t>
            </a:r>
            <a:r>
              <a:rPr lang="en-US" sz="1600" b="1" dirty="0"/>
              <a:t>lower between-system </a:t>
            </a:r>
            <a:r>
              <a:rPr lang="en-US" sz="1600" dirty="0"/>
              <a:t>correlations in relation </a:t>
            </a:r>
            <a:r>
              <a:rPr lang="en-US" sz="1600" b="1" dirty="0"/>
              <a:t>to within-system correlations </a:t>
            </a:r>
            <a:r>
              <a:rPr lang="en-US" sz="1600" dirty="0"/>
              <a:t>(i.e., stronger segregation of systems), and values less than 0 reflect higher between-system correlations relative to within-system correlations</a:t>
            </a:r>
            <a:endParaRPr lang="de-DE" sz="1600" dirty="0"/>
          </a:p>
        </p:txBody>
      </p:sp>
      <p:sp>
        <p:nvSpPr>
          <p:cNvPr id="9" name="Fußzeilenplatzhalter 2">
            <a:extLst>
              <a:ext uri="{FF2B5EF4-FFF2-40B4-BE49-F238E27FC236}">
                <a16:creationId xmlns:a16="http://schemas.microsoft.com/office/drawing/2014/main" id="{601512F7-1100-4BE3-8E4D-DFB065048191}"/>
              </a:ext>
            </a:extLst>
          </p:cNvPr>
          <p:cNvSpPr>
            <a:spLocks noGrp="1"/>
          </p:cNvSpPr>
          <p:nvPr>
            <p:ph type="ftr" sz="quarter" idx="11"/>
          </p:nvPr>
        </p:nvSpPr>
        <p:spPr bwMode="gray">
          <a:xfrm>
            <a:off x="6241603" y="332656"/>
            <a:ext cx="5184000" cy="216000"/>
          </a:xfrm>
        </p:spPr>
        <p:txBody>
          <a:bodyPr/>
          <a:lstStyle/>
          <a:p>
            <a:r>
              <a:rPr lang="de-DE" dirty="0"/>
              <a:t>(Journal Club)</a:t>
            </a:r>
          </a:p>
        </p:txBody>
      </p:sp>
    </p:spTree>
    <p:extLst>
      <p:ext uri="{BB962C8B-B14F-4D97-AF65-F5344CB8AC3E}">
        <p14:creationId xmlns:p14="http://schemas.microsoft.com/office/powerpoint/2010/main" val="129176720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AFC3204C-F106-41E1-BBAF-D5A526F6BFFF}"/>
              </a:ext>
            </a:extLst>
          </p:cNvPr>
          <p:cNvSpPr>
            <a:spLocks noGrp="1"/>
          </p:cNvSpPr>
          <p:nvPr>
            <p:ph type="sldNum" sz="quarter" idx="12"/>
          </p:nvPr>
        </p:nvSpPr>
        <p:spPr/>
        <p:txBody>
          <a:bodyPr/>
          <a:lstStyle/>
          <a:p>
            <a:fld id="{9B00EF49-7894-4F53-A8DD-F7DB3BFC5032}" type="slidenum">
              <a:rPr lang="de-DE" smtClean="0"/>
              <a:t>6</a:t>
            </a:fld>
            <a:endParaRPr lang="de-DE" dirty="0"/>
          </a:p>
        </p:txBody>
      </p:sp>
      <p:sp>
        <p:nvSpPr>
          <p:cNvPr id="20" name="Datumsplatzhalter 1">
            <a:extLst>
              <a:ext uri="{FF2B5EF4-FFF2-40B4-BE49-F238E27FC236}">
                <a16:creationId xmlns:a16="http://schemas.microsoft.com/office/drawing/2014/main" id="{938C4EC4-BB7B-40DD-8D16-E360A6CA7A2C}"/>
              </a:ext>
            </a:extLst>
          </p:cNvPr>
          <p:cNvSpPr>
            <a:spLocks noGrp="1"/>
          </p:cNvSpPr>
          <p:nvPr>
            <p:ph type="dt" sz="half" idx="10"/>
          </p:nvPr>
        </p:nvSpPr>
        <p:spPr>
          <a:xfrm>
            <a:off x="984460" y="332680"/>
            <a:ext cx="3024000" cy="216000"/>
          </a:xfrm>
        </p:spPr>
        <p:txBody>
          <a:bodyPr anchor="t">
            <a:normAutofit/>
          </a:bodyPr>
          <a:lstStyle/>
          <a:p>
            <a:pPr>
              <a:spcAft>
                <a:spcPts val="600"/>
              </a:spcAft>
            </a:pPr>
            <a:r>
              <a:rPr lang="de-DE" dirty="0"/>
              <a:t>Autor (Maximilian Schulz)</a:t>
            </a:r>
          </a:p>
        </p:txBody>
      </p:sp>
      <p:sp>
        <p:nvSpPr>
          <p:cNvPr id="5" name="Titel 4">
            <a:extLst>
              <a:ext uri="{FF2B5EF4-FFF2-40B4-BE49-F238E27FC236}">
                <a16:creationId xmlns:a16="http://schemas.microsoft.com/office/drawing/2014/main" id="{B1852221-AD4E-443B-869A-540C1A33A70A}"/>
              </a:ext>
            </a:extLst>
          </p:cNvPr>
          <p:cNvSpPr>
            <a:spLocks noGrp="1"/>
          </p:cNvSpPr>
          <p:nvPr>
            <p:ph type="title"/>
          </p:nvPr>
        </p:nvSpPr>
        <p:spPr>
          <a:xfrm>
            <a:off x="336947" y="908760"/>
            <a:ext cx="11376000" cy="720000"/>
          </a:xfrm>
        </p:spPr>
        <p:txBody>
          <a:bodyPr/>
          <a:lstStyle/>
          <a:p>
            <a:r>
              <a:rPr lang="de-DE" sz="2400" b="1" dirty="0" err="1"/>
              <a:t>Results</a:t>
            </a:r>
            <a:endParaRPr lang="de-DE" sz="2400" b="1" dirty="0"/>
          </a:p>
        </p:txBody>
      </p:sp>
      <p:pic>
        <p:nvPicPr>
          <p:cNvPr id="11" name="Grafik 10">
            <a:extLst>
              <a:ext uri="{FF2B5EF4-FFF2-40B4-BE49-F238E27FC236}">
                <a16:creationId xmlns:a16="http://schemas.microsoft.com/office/drawing/2014/main" id="{CBA8D917-4CEF-4AE1-8079-86145E7FFC9E}"/>
              </a:ext>
            </a:extLst>
          </p:cNvPr>
          <p:cNvPicPr>
            <a:picLocks noChangeAspect="1"/>
          </p:cNvPicPr>
          <p:nvPr/>
        </p:nvPicPr>
        <p:blipFill>
          <a:blip r:embed="rId2"/>
          <a:stretch>
            <a:fillRect/>
          </a:stretch>
        </p:blipFill>
        <p:spPr>
          <a:xfrm>
            <a:off x="984460" y="1542134"/>
            <a:ext cx="9740569" cy="2602559"/>
          </a:xfrm>
          <a:prstGeom prst="rect">
            <a:avLst/>
          </a:prstGeom>
        </p:spPr>
      </p:pic>
      <p:sp>
        <p:nvSpPr>
          <p:cNvPr id="27" name="Textfeld 26">
            <a:extLst>
              <a:ext uri="{FF2B5EF4-FFF2-40B4-BE49-F238E27FC236}">
                <a16:creationId xmlns:a16="http://schemas.microsoft.com/office/drawing/2014/main" id="{E46681B0-AFEA-41F5-9DB1-3F96863CB41E}"/>
              </a:ext>
            </a:extLst>
          </p:cNvPr>
          <p:cNvSpPr txBox="1"/>
          <p:nvPr/>
        </p:nvSpPr>
        <p:spPr bwMode="gray">
          <a:xfrm>
            <a:off x="1057027" y="4221088"/>
            <a:ext cx="9433048" cy="2062103"/>
          </a:xfrm>
          <a:prstGeom prst="rect">
            <a:avLst/>
          </a:prstGeom>
          <a:noFill/>
        </p:spPr>
        <p:txBody>
          <a:bodyPr wrap="square">
            <a:spAutoFit/>
          </a:bodyPr>
          <a:lstStyle/>
          <a:p>
            <a:pPr marL="285750" indent="-285750" algn="just">
              <a:buFont typeface="Arial" panose="020B0604020202020204" pitchFamily="34" charset="0"/>
              <a:buChar char="•"/>
            </a:pPr>
            <a:r>
              <a:rPr lang="de-DE" sz="1600" b="1" dirty="0" err="1"/>
              <a:t>Across</a:t>
            </a:r>
            <a:r>
              <a:rPr lang="de-DE" sz="1600" b="1" dirty="0"/>
              <a:t> </a:t>
            </a:r>
            <a:r>
              <a:rPr lang="de-DE" sz="1600" b="1" dirty="0" err="1"/>
              <a:t>age</a:t>
            </a:r>
            <a:r>
              <a:rPr lang="de-DE" sz="1600" b="1" dirty="0"/>
              <a:t>, </a:t>
            </a:r>
            <a:r>
              <a:rPr lang="de-DE" sz="1600" b="1" dirty="0" err="1"/>
              <a:t>segregation</a:t>
            </a:r>
            <a:r>
              <a:rPr lang="de-DE" sz="1600" b="1" dirty="0"/>
              <a:t> </a:t>
            </a:r>
            <a:r>
              <a:rPr lang="de-DE" sz="1600" b="1" dirty="0" err="1"/>
              <a:t>greater</a:t>
            </a:r>
            <a:r>
              <a:rPr lang="de-DE" sz="1600" b="1" dirty="0"/>
              <a:t> </a:t>
            </a:r>
            <a:r>
              <a:rPr lang="de-DE" sz="1600" b="1" dirty="0" err="1"/>
              <a:t>than</a:t>
            </a:r>
            <a:r>
              <a:rPr lang="de-DE" sz="1600" b="1" dirty="0"/>
              <a:t> 0</a:t>
            </a:r>
            <a:r>
              <a:rPr lang="de-DE" sz="1600" dirty="0"/>
              <a:t> &gt;&gt; </a:t>
            </a:r>
            <a:r>
              <a:rPr lang="de-DE" sz="1600" dirty="0" err="1"/>
              <a:t>mean</a:t>
            </a:r>
            <a:r>
              <a:rPr lang="de-DE" sz="1600" dirty="0"/>
              <a:t> </a:t>
            </a:r>
            <a:r>
              <a:rPr lang="de-DE" sz="1600" dirty="0" err="1"/>
              <a:t>within</a:t>
            </a:r>
            <a:r>
              <a:rPr lang="de-DE" sz="1600" dirty="0"/>
              <a:t>-system </a:t>
            </a:r>
            <a:r>
              <a:rPr lang="de-DE" sz="1600" dirty="0" err="1"/>
              <a:t>correlations</a:t>
            </a:r>
            <a:r>
              <a:rPr lang="de-DE" sz="1600" dirty="0"/>
              <a:t> </a:t>
            </a:r>
            <a:r>
              <a:rPr lang="de-DE" sz="1600" dirty="0" err="1"/>
              <a:t>are</a:t>
            </a:r>
            <a:r>
              <a:rPr lang="de-DE" sz="1600" dirty="0"/>
              <a:t> </a:t>
            </a:r>
            <a:r>
              <a:rPr lang="de-DE" sz="1600" dirty="0" err="1"/>
              <a:t>stronger</a:t>
            </a:r>
            <a:r>
              <a:rPr lang="de-DE" sz="1600" dirty="0"/>
              <a:t> </a:t>
            </a:r>
            <a:r>
              <a:rPr lang="de-DE" sz="1600" dirty="0" err="1"/>
              <a:t>than</a:t>
            </a:r>
            <a:r>
              <a:rPr lang="de-DE" sz="1600" dirty="0"/>
              <a:t> </a:t>
            </a:r>
            <a:r>
              <a:rPr lang="de-DE" sz="1600" dirty="0" err="1"/>
              <a:t>mean</a:t>
            </a:r>
            <a:r>
              <a:rPr lang="de-DE" sz="1600" dirty="0"/>
              <a:t> </a:t>
            </a:r>
            <a:r>
              <a:rPr lang="de-DE" sz="1600" dirty="0" err="1"/>
              <a:t>between</a:t>
            </a:r>
            <a:r>
              <a:rPr lang="de-DE" sz="1600" dirty="0"/>
              <a:t>-system </a:t>
            </a:r>
            <a:r>
              <a:rPr lang="de-DE" sz="1600" dirty="0" err="1"/>
              <a:t>correlations</a:t>
            </a:r>
            <a:r>
              <a:rPr lang="de-DE" sz="1600" dirty="0"/>
              <a:t>, </a:t>
            </a:r>
            <a:r>
              <a:rPr lang="de-DE" sz="1600" dirty="0" err="1"/>
              <a:t>regardless</a:t>
            </a:r>
            <a:r>
              <a:rPr lang="de-DE" sz="1600" dirty="0"/>
              <a:t> </a:t>
            </a:r>
            <a:r>
              <a:rPr lang="de-DE" sz="1600" dirty="0" err="1"/>
              <a:t>of</a:t>
            </a:r>
            <a:r>
              <a:rPr lang="de-DE" sz="1600" dirty="0"/>
              <a:t> </a:t>
            </a:r>
            <a:r>
              <a:rPr lang="de-DE" sz="1600" dirty="0" err="1"/>
              <a:t>age</a:t>
            </a:r>
            <a:endParaRPr lang="de-DE" sz="1600" dirty="0"/>
          </a:p>
          <a:p>
            <a:pPr marL="285750" indent="-285750" algn="just">
              <a:buFont typeface="Arial" panose="020B0604020202020204" pitchFamily="34" charset="0"/>
              <a:buChar char="•"/>
            </a:pPr>
            <a:endParaRPr lang="de-DE" sz="1600" dirty="0"/>
          </a:p>
          <a:p>
            <a:pPr marL="285750" indent="-285750" algn="just">
              <a:buFont typeface="Arial" panose="020B0604020202020204" pitchFamily="34" charset="0"/>
              <a:buChar char="•"/>
            </a:pPr>
            <a:r>
              <a:rPr lang="de-DE" sz="1600" dirty="0" err="1"/>
              <a:t>Older</a:t>
            </a:r>
            <a:r>
              <a:rPr lang="de-DE" sz="1600" dirty="0"/>
              <a:t> </a:t>
            </a:r>
            <a:r>
              <a:rPr lang="de-DE" sz="1600" b="1" dirty="0" err="1"/>
              <a:t>age</a:t>
            </a:r>
            <a:r>
              <a:rPr lang="de-DE" sz="1600" dirty="0"/>
              <a:t> </a:t>
            </a:r>
            <a:r>
              <a:rPr lang="de-DE" sz="1600" dirty="0" err="1"/>
              <a:t>is</a:t>
            </a:r>
            <a:r>
              <a:rPr lang="de-DE" sz="1600" dirty="0"/>
              <a:t> </a:t>
            </a:r>
            <a:r>
              <a:rPr lang="de-DE" sz="1600" dirty="0" err="1"/>
              <a:t>associated</a:t>
            </a:r>
            <a:r>
              <a:rPr lang="de-DE" sz="1600" dirty="0"/>
              <a:t> </a:t>
            </a:r>
            <a:r>
              <a:rPr lang="de-DE" sz="1600" dirty="0" err="1"/>
              <a:t>with</a:t>
            </a:r>
            <a:r>
              <a:rPr lang="de-DE" sz="1600" dirty="0"/>
              <a:t> </a:t>
            </a:r>
            <a:r>
              <a:rPr lang="de-DE" sz="1600" b="1" dirty="0" err="1"/>
              <a:t>decreasing</a:t>
            </a:r>
            <a:r>
              <a:rPr lang="de-DE" sz="1600" dirty="0"/>
              <a:t> </a:t>
            </a:r>
            <a:r>
              <a:rPr lang="de-DE" sz="1600" dirty="0" err="1"/>
              <a:t>system</a:t>
            </a:r>
            <a:r>
              <a:rPr lang="de-DE" sz="1600" dirty="0"/>
              <a:t> </a:t>
            </a:r>
            <a:r>
              <a:rPr lang="de-DE" sz="1600" b="1" dirty="0" err="1"/>
              <a:t>segregation</a:t>
            </a:r>
            <a:r>
              <a:rPr lang="de-DE" sz="1600" dirty="0"/>
              <a:t>, </a:t>
            </a:r>
            <a:r>
              <a:rPr lang="en-US" sz="1600" b="1" dirty="0"/>
              <a:t>in 8 of the 10 systems </a:t>
            </a:r>
            <a:r>
              <a:rPr lang="en-US" sz="1600" dirty="0"/>
              <a:t>of interest when interrogated individually,</a:t>
            </a:r>
          </a:p>
          <a:p>
            <a:pPr algn="just"/>
            <a:endParaRPr lang="de-DE" sz="1600" dirty="0"/>
          </a:p>
          <a:p>
            <a:pPr marL="285750" indent="-285750" algn="just">
              <a:buFont typeface="Arial" panose="020B0604020202020204" pitchFamily="34" charset="0"/>
              <a:buChar char="•"/>
            </a:pPr>
            <a:r>
              <a:rPr lang="en-US" sz="1600" dirty="0"/>
              <a:t>Relationship between age and system segregation was </a:t>
            </a:r>
            <a:r>
              <a:rPr lang="en-US" sz="1600" b="1" dirty="0"/>
              <a:t>robust</a:t>
            </a:r>
            <a:r>
              <a:rPr lang="en-US" sz="1600" dirty="0"/>
              <a:t>  across multiple choices related to matrix thresholding (i.e., </a:t>
            </a:r>
            <a:r>
              <a:rPr lang="en-US" sz="1600" b="1" dirty="0"/>
              <a:t>inclusion of negative edges, </a:t>
            </a:r>
            <a:r>
              <a:rPr lang="en-US" sz="1600" b="1" dirty="0" err="1"/>
              <a:t>thresholded</a:t>
            </a:r>
            <a:r>
              <a:rPr lang="en-US" sz="1600" b="1" dirty="0"/>
              <a:t> vs. </a:t>
            </a:r>
            <a:r>
              <a:rPr lang="en-US" sz="1600" b="1" dirty="0" err="1"/>
              <a:t>unthresholded</a:t>
            </a:r>
            <a:r>
              <a:rPr lang="en-US" sz="1600" b="1" dirty="0"/>
              <a:t> graphs</a:t>
            </a:r>
            <a:r>
              <a:rPr lang="en-US" sz="1600" dirty="0"/>
              <a:t>..)</a:t>
            </a:r>
            <a:endParaRPr lang="de-DE" sz="1600" dirty="0"/>
          </a:p>
        </p:txBody>
      </p:sp>
      <p:sp>
        <p:nvSpPr>
          <p:cNvPr id="8" name="Fußzeilenplatzhalter 2">
            <a:extLst>
              <a:ext uri="{FF2B5EF4-FFF2-40B4-BE49-F238E27FC236}">
                <a16:creationId xmlns:a16="http://schemas.microsoft.com/office/drawing/2014/main" id="{30AFD540-4BE2-4A0A-9AA9-B73033308533}"/>
              </a:ext>
            </a:extLst>
          </p:cNvPr>
          <p:cNvSpPr>
            <a:spLocks noGrp="1"/>
          </p:cNvSpPr>
          <p:nvPr>
            <p:ph type="ftr" sz="quarter" idx="11"/>
          </p:nvPr>
        </p:nvSpPr>
        <p:spPr bwMode="gray">
          <a:xfrm>
            <a:off x="6241603" y="332656"/>
            <a:ext cx="5184000" cy="216000"/>
          </a:xfrm>
        </p:spPr>
        <p:txBody>
          <a:bodyPr/>
          <a:lstStyle/>
          <a:p>
            <a:r>
              <a:rPr lang="de-DE" dirty="0"/>
              <a:t>(Journal Club)</a:t>
            </a:r>
          </a:p>
        </p:txBody>
      </p:sp>
    </p:spTree>
    <p:extLst>
      <p:ext uri="{BB962C8B-B14F-4D97-AF65-F5344CB8AC3E}">
        <p14:creationId xmlns:p14="http://schemas.microsoft.com/office/powerpoint/2010/main" val="64722005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000A234-0958-4681-B547-62AB71AB922F}"/>
              </a:ext>
            </a:extLst>
          </p:cNvPr>
          <p:cNvSpPr>
            <a:spLocks noGrp="1"/>
          </p:cNvSpPr>
          <p:nvPr>
            <p:ph type="dt" sz="half" idx="10"/>
          </p:nvPr>
        </p:nvSpPr>
        <p:spPr/>
        <p:txBody>
          <a:bodyPr/>
          <a:lstStyle/>
          <a:p>
            <a:r>
              <a:rPr lang="de-DE" dirty="0"/>
              <a:t>Autor (Maximilian Schulz)</a:t>
            </a:r>
          </a:p>
        </p:txBody>
      </p:sp>
      <p:sp>
        <p:nvSpPr>
          <p:cNvPr id="4" name="Foliennummernplatzhalter 3">
            <a:extLst>
              <a:ext uri="{FF2B5EF4-FFF2-40B4-BE49-F238E27FC236}">
                <a16:creationId xmlns:a16="http://schemas.microsoft.com/office/drawing/2014/main" id="{6372D5DE-0685-4AE7-A80B-8650297626F0}"/>
              </a:ext>
            </a:extLst>
          </p:cNvPr>
          <p:cNvSpPr>
            <a:spLocks noGrp="1"/>
          </p:cNvSpPr>
          <p:nvPr>
            <p:ph type="sldNum" sz="quarter" idx="12"/>
          </p:nvPr>
        </p:nvSpPr>
        <p:spPr/>
        <p:txBody>
          <a:bodyPr/>
          <a:lstStyle/>
          <a:p>
            <a:fld id="{9B00EF49-7894-4F53-A8DD-F7DB3BFC5032}" type="slidenum">
              <a:rPr lang="de-DE" smtClean="0"/>
              <a:t>7</a:t>
            </a:fld>
            <a:endParaRPr lang="de-DE" dirty="0"/>
          </a:p>
        </p:txBody>
      </p:sp>
      <p:sp>
        <p:nvSpPr>
          <p:cNvPr id="15" name="Titel 4">
            <a:extLst>
              <a:ext uri="{FF2B5EF4-FFF2-40B4-BE49-F238E27FC236}">
                <a16:creationId xmlns:a16="http://schemas.microsoft.com/office/drawing/2014/main" id="{C4286C4B-3382-40C5-BFA0-03BC0ED0A3B2}"/>
              </a:ext>
            </a:extLst>
          </p:cNvPr>
          <p:cNvSpPr txBox="1">
            <a:spLocks/>
          </p:cNvSpPr>
          <p:nvPr/>
        </p:nvSpPr>
        <p:spPr bwMode="gray">
          <a:xfrm>
            <a:off x="336947" y="908760"/>
            <a:ext cx="11376000" cy="720000"/>
          </a:xfrm>
          <a:prstGeom prst="rect">
            <a:avLst/>
          </a:prstGeom>
        </p:spPr>
        <p:txBody>
          <a:bodyPr vert="horz" lIns="0" tIns="0" rIns="0" bIns="0" rtlCol="0" anchor="t">
            <a:noAutofit/>
          </a:bodyPr>
          <a:lstStyle>
            <a:lvl1pPr algn="l" defTabSz="914245" rtl="0" eaLnBrk="1" latinLnBrk="0" hangingPunct="1">
              <a:lnSpc>
                <a:spcPct val="90000"/>
              </a:lnSpc>
              <a:spcBef>
                <a:spcPct val="0"/>
              </a:spcBef>
              <a:buNone/>
              <a:defRPr sz="2800" kern="1200">
                <a:solidFill>
                  <a:schemeClr val="accent1"/>
                </a:solidFill>
                <a:latin typeface="+mj-lt"/>
                <a:ea typeface="+mj-ea"/>
                <a:cs typeface="+mj-cs"/>
              </a:defRPr>
            </a:lvl1pPr>
          </a:lstStyle>
          <a:p>
            <a:r>
              <a:rPr lang="de-DE" sz="2400" b="1" dirty="0" err="1"/>
              <a:t>Results</a:t>
            </a:r>
            <a:endParaRPr lang="de-DE" sz="2400" b="1" dirty="0"/>
          </a:p>
        </p:txBody>
      </p:sp>
      <p:pic>
        <p:nvPicPr>
          <p:cNvPr id="17" name="Grafik 16" descr="Ein Bild, das Text, Schreibgerät, Briefpapier enthält.&#10;&#10;Automatisch generierte Beschreibung">
            <a:extLst>
              <a:ext uri="{FF2B5EF4-FFF2-40B4-BE49-F238E27FC236}">
                <a16:creationId xmlns:a16="http://schemas.microsoft.com/office/drawing/2014/main" id="{ABD04E04-D5E0-428D-997E-7B0701775C1C}"/>
              </a:ext>
            </a:extLst>
          </p:cNvPr>
          <p:cNvPicPr>
            <a:picLocks noChangeAspect="1"/>
          </p:cNvPicPr>
          <p:nvPr/>
        </p:nvPicPr>
        <p:blipFill>
          <a:blip r:embed="rId2"/>
          <a:stretch>
            <a:fillRect/>
          </a:stretch>
        </p:blipFill>
        <p:spPr>
          <a:xfrm>
            <a:off x="1220229" y="1412776"/>
            <a:ext cx="10042748" cy="2448272"/>
          </a:xfrm>
          <a:prstGeom prst="rect">
            <a:avLst/>
          </a:prstGeom>
        </p:spPr>
      </p:pic>
      <p:sp>
        <p:nvSpPr>
          <p:cNvPr id="19" name="Textfeld 18">
            <a:extLst>
              <a:ext uri="{FF2B5EF4-FFF2-40B4-BE49-F238E27FC236}">
                <a16:creationId xmlns:a16="http://schemas.microsoft.com/office/drawing/2014/main" id="{479D76B8-CB14-48CD-BEC1-E26939B2C2B3}"/>
              </a:ext>
            </a:extLst>
          </p:cNvPr>
          <p:cNvSpPr txBox="1"/>
          <p:nvPr/>
        </p:nvSpPr>
        <p:spPr bwMode="gray">
          <a:xfrm>
            <a:off x="1076213" y="4013855"/>
            <a:ext cx="10042748" cy="1323439"/>
          </a:xfrm>
          <a:prstGeom prst="rect">
            <a:avLst/>
          </a:prstGeom>
          <a:noFill/>
        </p:spPr>
        <p:txBody>
          <a:bodyPr wrap="square">
            <a:spAutoFit/>
          </a:bodyPr>
          <a:lstStyle/>
          <a:p>
            <a:pPr marL="285750" indent="-285750">
              <a:buFont typeface="Arial" panose="020B0604020202020204" pitchFamily="34" charset="0"/>
              <a:buChar char="•"/>
            </a:pPr>
            <a:r>
              <a:rPr lang="de-DE" sz="1600" b="1" dirty="0" err="1"/>
              <a:t>Within</a:t>
            </a:r>
            <a:r>
              <a:rPr lang="de-DE" sz="1600" b="1" dirty="0"/>
              <a:t>-system RSFC </a:t>
            </a:r>
            <a:r>
              <a:rPr lang="de-DE" sz="1600" dirty="0"/>
              <a:t>(on matrix-diagonal) </a:t>
            </a:r>
            <a:r>
              <a:rPr lang="de-DE" sz="1600" dirty="0" err="1"/>
              <a:t>exhibits</a:t>
            </a:r>
            <a:r>
              <a:rPr lang="de-DE" sz="1600" dirty="0"/>
              <a:t> </a:t>
            </a:r>
            <a:r>
              <a:rPr lang="de-DE" sz="1600" b="1" dirty="0" err="1"/>
              <a:t>decreasing</a:t>
            </a:r>
            <a:r>
              <a:rPr lang="de-DE" sz="1600" b="1" dirty="0"/>
              <a:t> </a:t>
            </a:r>
            <a:r>
              <a:rPr lang="de-DE" sz="1600" b="1" dirty="0" err="1"/>
              <a:t>strength</a:t>
            </a:r>
            <a:r>
              <a:rPr lang="de-DE" sz="1600" b="1" dirty="0"/>
              <a:t> </a:t>
            </a:r>
            <a:r>
              <a:rPr lang="de-DE" sz="1600" dirty="0" err="1"/>
              <a:t>across</a:t>
            </a:r>
            <a:r>
              <a:rPr lang="de-DE" sz="1600" dirty="0"/>
              <a:t> </a:t>
            </a:r>
            <a:r>
              <a:rPr lang="de-DE" sz="1600" dirty="0" err="1"/>
              <a:t>cohorts</a:t>
            </a:r>
            <a:r>
              <a:rPr lang="de-DE" sz="1600" dirty="0"/>
              <a:t>, </a:t>
            </a:r>
            <a:r>
              <a:rPr lang="de-DE" sz="1600" dirty="0" err="1"/>
              <a:t>whereas</a:t>
            </a:r>
            <a:r>
              <a:rPr lang="de-DE" sz="1600" dirty="0"/>
              <a:t> </a:t>
            </a:r>
            <a:r>
              <a:rPr lang="de-DE" sz="1600" b="1" dirty="0" err="1"/>
              <a:t>between</a:t>
            </a:r>
            <a:r>
              <a:rPr lang="de-DE" sz="1600" b="1" dirty="0"/>
              <a:t>-system</a:t>
            </a:r>
            <a:r>
              <a:rPr lang="de-DE" sz="1600" dirty="0"/>
              <a:t> RSFC (off matrix-diagonal) </a:t>
            </a:r>
            <a:r>
              <a:rPr lang="de-DE" sz="1600" dirty="0" err="1"/>
              <a:t>exhibits</a:t>
            </a:r>
            <a:r>
              <a:rPr lang="de-DE" sz="1600" dirty="0"/>
              <a:t> </a:t>
            </a:r>
            <a:r>
              <a:rPr lang="de-DE" sz="1600" b="1" dirty="0" err="1"/>
              <a:t>increasing</a:t>
            </a:r>
            <a:r>
              <a:rPr lang="de-DE" sz="1600" b="1" dirty="0"/>
              <a:t> </a:t>
            </a:r>
            <a:r>
              <a:rPr lang="de-DE" sz="1600" b="1" dirty="0" err="1"/>
              <a:t>strength</a:t>
            </a:r>
            <a:r>
              <a:rPr lang="de-DE" sz="1600" dirty="0"/>
              <a:t> </a:t>
            </a:r>
            <a:r>
              <a:rPr lang="de-DE" sz="1600" dirty="0" err="1"/>
              <a:t>across</a:t>
            </a:r>
            <a:r>
              <a:rPr lang="de-DE" sz="1600" dirty="0"/>
              <a:t> </a:t>
            </a:r>
            <a:r>
              <a:rPr lang="de-DE" sz="1600" dirty="0" err="1"/>
              <a:t>cohorts</a:t>
            </a:r>
            <a:r>
              <a:rPr lang="de-DE" sz="1600" dirty="0"/>
              <a:t>.</a:t>
            </a:r>
          </a:p>
          <a:p>
            <a:endParaRPr lang="de-DE" sz="1600" dirty="0"/>
          </a:p>
          <a:p>
            <a:pPr marL="285750" indent="-285750">
              <a:buFont typeface="Arial" panose="020B0604020202020204" pitchFamily="34" charset="0"/>
              <a:buChar char="•"/>
            </a:pPr>
            <a:r>
              <a:rPr lang="de-DE" sz="1600" b="1" dirty="0"/>
              <a:t>Frontal–parietal </a:t>
            </a:r>
            <a:r>
              <a:rPr lang="de-DE" sz="1600" b="1" dirty="0" err="1"/>
              <a:t>control</a:t>
            </a:r>
            <a:r>
              <a:rPr lang="de-DE" sz="1600" b="1" dirty="0"/>
              <a:t> </a:t>
            </a:r>
            <a:r>
              <a:rPr lang="de-DE" sz="1600" dirty="0" err="1"/>
              <a:t>or</a:t>
            </a:r>
            <a:r>
              <a:rPr lang="de-DE" sz="1600" dirty="0"/>
              <a:t> </a:t>
            </a:r>
            <a:r>
              <a:rPr lang="de-DE" sz="1600" dirty="0" err="1"/>
              <a:t>the</a:t>
            </a:r>
            <a:r>
              <a:rPr lang="de-DE" sz="1600" dirty="0"/>
              <a:t> </a:t>
            </a:r>
            <a:r>
              <a:rPr lang="de-DE" sz="1600" b="1" dirty="0"/>
              <a:t>Ventral </a:t>
            </a:r>
            <a:r>
              <a:rPr lang="de-DE" sz="1600" b="1" dirty="0" err="1"/>
              <a:t>attention</a:t>
            </a:r>
            <a:r>
              <a:rPr lang="de-DE" sz="1600" b="1" dirty="0"/>
              <a:t> </a:t>
            </a:r>
            <a:r>
              <a:rPr lang="de-DE" sz="1600" b="1" dirty="0" err="1"/>
              <a:t>system</a:t>
            </a:r>
            <a:r>
              <a:rPr lang="de-DE" sz="1600" b="1" dirty="0"/>
              <a:t> </a:t>
            </a:r>
            <a:r>
              <a:rPr lang="de-DE" sz="1600" dirty="0"/>
              <a:t>(</a:t>
            </a:r>
            <a:r>
              <a:rPr lang="de-DE" sz="1600" dirty="0" err="1"/>
              <a:t>highlighted</a:t>
            </a:r>
            <a:r>
              <a:rPr lang="de-DE" sz="1600" dirty="0"/>
              <a:t> </a:t>
            </a:r>
            <a:r>
              <a:rPr lang="de-DE" sz="1600" dirty="0" err="1"/>
              <a:t>with</a:t>
            </a:r>
            <a:r>
              <a:rPr lang="de-DE" sz="1600" dirty="0"/>
              <a:t> a </a:t>
            </a:r>
            <a:r>
              <a:rPr lang="de-DE" sz="1600" dirty="0" err="1"/>
              <a:t>white</a:t>
            </a:r>
            <a:r>
              <a:rPr lang="de-DE" sz="1600" dirty="0"/>
              <a:t> box) </a:t>
            </a:r>
            <a:r>
              <a:rPr lang="de-DE" sz="1600" dirty="0" err="1"/>
              <a:t>with</a:t>
            </a:r>
            <a:r>
              <a:rPr lang="de-DE" sz="1600" dirty="0"/>
              <a:t> </a:t>
            </a:r>
            <a:r>
              <a:rPr lang="de-DE" sz="1600" dirty="0" err="1"/>
              <a:t>other</a:t>
            </a:r>
            <a:r>
              <a:rPr lang="de-DE" sz="1600" dirty="0"/>
              <a:t> </a:t>
            </a:r>
            <a:r>
              <a:rPr lang="de-DE" sz="1600" dirty="0" err="1"/>
              <a:t>brain</a:t>
            </a:r>
            <a:r>
              <a:rPr lang="de-DE" sz="1600" dirty="0"/>
              <a:t> </a:t>
            </a:r>
            <a:r>
              <a:rPr lang="de-DE" sz="1600" dirty="0" err="1"/>
              <a:t>systems</a:t>
            </a:r>
            <a:r>
              <a:rPr lang="de-DE" sz="1600" dirty="0"/>
              <a:t> (e.g., </a:t>
            </a:r>
            <a:r>
              <a:rPr lang="de-DE" sz="1600" dirty="0" err="1"/>
              <a:t>default</a:t>
            </a:r>
            <a:r>
              <a:rPr lang="de-DE" sz="1600" dirty="0"/>
              <a:t> </a:t>
            </a:r>
            <a:r>
              <a:rPr lang="de-DE" sz="1600" dirty="0" err="1"/>
              <a:t>system</a:t>
            </a:r>
            <a:r>
              <a:rPr lang="de-DE" sz="1600" dirty="0"/>
              <a:t>; </a:t>
            </a:r>
            <a:r>
              <a:rPr lang="de-DE" sz="1600" dirty="0" err="1"/>
              <a:t>white</a:t>
            </a:r>
            <a:r>
              <a:rPr lang="de-DE" sz="1600" dirty="0"/>
              <a:t> </a:t>
            </a:r>
            <a:r>
              <a:rPr lang="de-DE" sz="1600" dirty="0" err="1"/>
              <a:t>arrows</a:t>
            </a:r>
            <a:r>
              <a:rPr lang="de-DE" sz="1600" dirty="0"/>
              <a:t>) </a:t>
            </a:r>
            <a:r>
              <a:rPr lang="de-DE" sz="1600" dirty="0" err="1"/>
              <a:t>are</a:t>
            </a:r>
            <a:r>
              <a:rPr lang="de-DE" sz="1600" dirty="0"/>
              <a:t> </a:t>
            </a:r>
            <a:r>
              <a:rPr lang="de-DE" sz="1600" dirty="0" err="1"/>
              <a:t>increasingly</a:t>
            </a:r>
            <a:r>
              <a:rPr lang="de-DE" sz="1600" dirty="0"/>
              <a:t> </a:t>
            </a:r>
            <a:r>
              <a:rPr lang="de-DE" sz="1600" dirty="0" err="1"/>
              <a:t>greater</a:t>
            </a:r>
            <a:r>
              <a:rPr lang="de-DE" sz="1600" dirty="0"/>
              <a:t> </a:t>
            </a:r>
            <a:r>
              <a:rPr lang="en-US" sz="1600" dirty="0"/>
              <a:t>from younger to older adult</a:t>
            </a:r>
          </a:p>
        </p:txBody>
      </p:sp>
      <p:sp>
        <p:nvSpPr>
          <p:cNvPr id="8" name="Fußzeilenplatzhalter 2">
            <a:extLst>
              <a:ext uri="{FF2B5EF4-FFF2-40B4-BE49-F238E27FC236}">
                <a16:creationId xmlns:a16="http://schemas.microsoft.com/office/drawing/2014/main" id="{C6E250F9-E065-4321-ADC5-6D17B426449F}"/>
              </a:ext>
            </a:extLst>
          </p:cNvPr>
          <p:cNvSpPr>
            <a:spLocks noGrp="1"/>
          </p:cNvSpPr>
          <p:nvPr>
            <p:ph type="ftr" sz="quarter" idx="11"/>
          </p:nvPr>
        </p:nvSpPr>
        <p:spPr bwMode="gray">
          <a:xfrm>
            <a:off x="6241603" y="332656"/>
            <a:ext cx="5184000" cy="216000"/>
          </a:xfrm>
        </p:spPr>
        <p:txBody>
          <a:bodyPr/>
          <a:lstStyle/>
          <a:p>
            <a:r>
              <a:rPr lang="de-DE" dirty="0"/>
              <a:t>(Journal Club)</a:t>
            </a:r>
          </a:p>
        </p:txBody>
      </p:sp>
    </p:spTree>
    <p:extLst>
      <p:ext uri="{BB962C8B-B14F-4D97-AF65-F5344CB8AC3E}">
        <p14:creationId xmlns:p14="http://schemas.microsoft.com/office/powerpoint/2010/main" val="198471705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26696E5-EB4E-401C-BCE6-1AB4AA1E26CD}"/>
              </a:ext>
            </a:extLst>
          </p:cNvPr>
          <p:cNvSpPr>
            <a:spLocks noGrp="1"/>
          </p:cNvSpPr>
          <p:nvPr>
            <p:ph type="dt" sz="half" idx="10"/>
          </p:nvPr>
        </p:nvSpPr>
        <p:spPr>
          <a:xfrm>
            <a:off x="984460" y="332656"/>
            <a:ext cx="3024000" cy="216000"/>
          </a:xfrm>
        </p:spPr>
        <p:txBody>
          <a:bodyPr/>
          <a:lstStyle/>
          <a:p>
            <a:r>
              <a:rPr lang="de-DE" dirty="0"/>
              <a:t>Autor (Maximilian Schulz)</a:t>
            </a:r>
          </a:p>
        </p:txBody>
      </p:sp>
      <p:sp>
        <p:nvSpPr>
          <p:cNvPr id="4" name="Foliennummernplatzhalter 3">
            <a:extLst>
              <a:ext uri="{FF2B5EF4-FFF2-40B4-BE49-F238E27FC236}">
                <a16:creationId xmlns:a16="http://schemas.microsoft.com/office/drawing/2014/main" id="{2F1C2237-CBF8-425E-B3A5-1A0DB5C27C83}"/>
              </a:ext>
            </a:extLst>
          </p:cNvPr>
          <p:cNvSpPr>
            <a:spLocks noGrp="1"/>
          </p:cNvSpPr>
          <p:nvPr>
            <p:ph type="sldNum" sz="quarter" idx="12"/>
          </p:nvPr>
        </p:nvSpPr>
        <p:spPr/>
        <p:txBody>
          <a:bodyPr/>
          <a:lstStyle/>
          <a:p>
            <a:fld id="{9B00EF49-7894-4F53-A8DD-F7DB3BFC5032}" type="slidenum">
              <a:rPr lang="de-DE" smtClean="0"/>
              <a:t>8</a:t>
            </a:fld>
            <a:endParaRPr lang="de-DE" dirty="0"/>
          </a:p>
        </p:txBody>
      </p:sp>
      <p:sp>
        <p:nvSpPr>
          <p:cNvPr id="5" name="Titel 4">
            <a:extLst>
              <a:ext uri="{FF2B5EF4-FFF2-40B4-BE49-F238E27FC236}">
                <a16:creationId xmlns:a16="http://schemas.microsoft.com/office/drawing/2014/main" id="{5571FFA2-DED2-4C98-B44F-97A463ADDCAB}"/>
              </a:ext>
            </a:extLst>
          </p:cNvPr>
          <p:cNvSpPr>
            <a:spLocks noGrp="1"/>
          </p:cNvSpPr>
          <p:nvPr>
            <p:ph type="title"/>
          </p:nvPr>
        </p:nvSpPr>
        <p:spPr>
          <a:xfrm>
            <a:off x="66585" y="805279"/>
            <a:ext cx="11376000" cy="720000"/>
          </a:xfrm>
        </p:spPr>
        <p:txBody>
          <a:bodyPr/>
          <a:lstStyle/>
          <a:p>
            <a:r>
              <a:rPr lang="de-DE" sz="2400" b="1" dirty="0" err="1"/>
              <a:t>Results</a:t>
            </a:r>
            <a:endParaRPr lang="de-DE" sz="2400" b="1" dirty="0"/>
          </a:p>
        </p:txBody>
      </p:sp>
      <p:pic>
        <p:nvPicPr>
          <p:cNvPr id="15" name="Grafik 14">
            <a:extLst>
              <a:ext uri="{FF2B5EF4-FFF2-40B4-BE49-F238E27FC236}">
                <a16:creationId xmlns:a16="http://schemas.microsoft.com/office/drawing/2014/main" id="{69A99A2B-6FE1-46C3-A6CD-D21CDD524253}"/>
              </a:ext>
            </a:extLst>
          </p:cNvPr>
          <p:cNvPicPr>
            <a:picLocks noChangeAspect="1"/>
          </p:cNvPicPr>
          <p:nvPr/>
        </p:nvPicPr>
        <p:blipFill>
          <a:blip r:embed="rId2"/>
          <a:stretch>
            <a:fillRect/>
          </a:stretch>
        </p:blipFill>
        <p:spPr>
          <a:xfrm>
            <a:off x="854422" y="2537584"/>
            <a:ext cx="9433048" cy="2616958"/>
          </a:xfrm>
          <a:prstGeom prst="rect">
            <a:avLst/>
          </a:prstGeom>
        </p:spPr>
      </p:pic>
      <p:sp>
        <p:nvSpPr>
          <p:cNvPr id="17" name="Textfeld 16">
            <a:extLst>
              <a:ext uri="{FF2B5EF4-FFF2-40B4-BE49-F238E27FC236}">
                <a16:creationId xmlns:a16="http://schemas.microsoft.com/office/drawing/2014/main" id="{E47F60BF-27D0-4B18-BB9B-BC2D9EE8E2C1}"/>
              </a:ext>
            </a:extLst>
          </p:cNvPr>
          <p:cNvSpPr txBox="1"/>
          <p:nvPr/>
        </p:nvSpPr>
        <p:spPr bwMode="gray">
          <a:xfrm>
            <a:off x="251521" y="1165279"/>
            <a:ext cx="11089232" cy="1846659"/>
          </a:xfrm>
          <a:prstGeom prst="rect">
            <a:avLst/>
          </a:prstGeom>
          <a:noFill/>
        </p:spPr>
        <p:txBody>
          <a:bodyPr wrap="square">
            <a:spAutoFit/>
          </a:bodyPr>
          <a:lstStyle/>
          <a:p>
            <a:pPr marL="285750" indent="-285750">
              <a:buFont typeface="Arial" panose="020B0604020202020204" pitchFamily="34" charset="0"/>
              <a:buChar char="•"/>
            </a:pPr>
            <a:r>
              <a:rPr lang="de-DE" sz="1600" b="1" dirty="0" err="1"/>
              <a:t>Association</a:t>
            </a:r>
            <a:r>
              <a:rPr lang="de-DE" sz="1600" b="1" dirty="0"/>
              <a:t> and </a:t>
            </a:r>
            <a:r>
              <a:rPr lang="de-DE" sz="1600" b="1" dirty="0" err="1"/>
              <a:t>sensory</a:t>
            </a:r>
            <a:r>
              <a:rPr lang="de-DE" sz="1600" b="1" dirty="0"/>
              <a:t>-motor </a:t>
            </a:r>
            <a:r>
              <a:rPr lang="de-DE" sz="1600" b="1" dirty="0" err="1"/>
              <a:t>systems</a:t>
            </a:r>
            <a:r>
              <a:rPr lang="de-DE" sz="1600" b="1" dirty="0"/>
              <a:t> </a:t>
            </a:r>
            <a:r>
              <a:rPr lang="de-DE" sz="1600" b="1" dirty="0" err="1"/>
              <a:t>exhibit</a:t>
            </a:r>
            <a:r>
              <a:rPr lang="de-DE" sz="1600" b="1" dirty="0"/>
              <a:t> </a:t>
            </a:r>
            <a:r>
              <a:rPr lang="de-DE" sz="1600" b="1" dirty="0" err="1"/>
              <a:t>distinct</a:t>
            </a:r>
            <a:r>
              <a:rPr lang="de-DE" sz="1600" b="1" dirty="0"/>
              <a:t> </a:t>
            </a:r>
            <a:r>
              <a:rPr lang="de-DE" sz="1600" b="1" dirty="0" err="1"/>
              <a:t>patterns</a:t>
            </a:r>
            <a:r>
              <a:rPr lang="de-DE" sz="1600" b="1" dirty="0"/>
              <a:t> </a:t>
            </a:r>
            <a:r>
              <a:rPr lang="de-DE" sz="1600" b="1" dirty="0" err="1"/>
              <a:t>of</a:t>
            </a:r>
            <a:r>
              <a:rPr lang="de-DE" sz="1600" b="1" dirty="0"/>
              <a:t> </a:t>
            </a:r>
            <a:r>
              <a:rPr lang="de-DE" sz="1600" b="1" dirty="0" err="1"/>
              <a:t>age-related</a:t>
            </a:r>
            <a:r>
              <a:rPr lang="de-DE" sz="1600" b="1" dirty="0"/>
              <a:t> </a:t>
            </a:r>
            <a:r>
              <a:rPr lang="de-DE" sz="1600" b="1" dirty="0" err="1"/>
              <a:t>differences</a:t>
            </a:r>
            <a:r>
              <a:rPr lang="de-DE" sz="1600" b="1" dirty="0"/>
              <a:t> in </a:t>
            </a:r>
            <a:r>
              <a:rPr lang="de-DE" sz="1600" b="1" dirty="0" err="1"/>
              <a:t>segregation</a:t>
            </a:r>
            <a:endParaRPr lang="de-DE" sz="1600" b="1" dirty="0"/>
          </a:p>
          <a:p>
            <a:r>
              <a:rPr lang="de-DE" sz="1600" dirty="0"/>
              <a:t> </a:t>
            </a:r>
          </a:p>
          <a:p>
            <a:pPr marL="285750" indent="-285750">
              <a:buFont typeface="Arial" panose="020B0604020202020204" pitchFamily="34" charset="0"/>
              <a:buChar char="•"/>
            </a:pPr>
            <a:r>
              <a:rPr lang="en-US" sz="1600" b="1" dirty="0"/>
              <a:t>Sensory: </a:t>
            </a:r>
            <a:r>
              <a:rPr lang="en-US" sz="1600" dirty="0"/>
              <a:t>engaged in neural coding and transformation of incoming sensory and outgoing motor</a:t>
            </a:r>
          </a:p>
          <a:p>
            <a:endParaRPr lang="en-US" sz="1600" dirty="0"/>
          </a:p>
          <a:p>
            <a:pPr marL="285750" indent="-285750">
              <a:buFont typeface="Arial" panose="020B0604020202020204" pitchFamily="34" charset="0"/>
              <a:buChar char="•"/>
            </a:pPr>
            <a:r>
              <a:rPr lang="en-US" sz="1600" b="1" dirty="0"/>
              <a:t>Association: </a:t>
            </a:r>
            <a:r>
              <a:rPr lang="en-US" sz="1600" dirty="0"/>
              <a:t>direct and integrate information in a wide range of tasks and across multiple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de-DE" sz="1800" dirty="0"/>
          </a:p>
        </p:txBody>
      </p:sp>
      <p:sp>
        <p:nvSpPr>
          <p:cNvPr id="19" name="Textfeld 18">
            <a:extLst>
              <a:ext uri="{FF2B5EF4-FFF2-40B4-BE49-F238E27FC236}">
                <a16:creationId xmlns:a16="http://schemas.microsoft.com/office/drawing/2014/main" id="{5881D1DB-0624-46DD-ABB0-4A7B23451D9F}"/>
              </a:ext>
            </a:extLst>
          </p:cNvPr>
          <p:cNvSpPr txBox="1"/>
          <p:nvPr/>
        </p:nvSpPr>
        <p:spPr bwMode="gray">
          <a:xfrm>
            <a:off x="192931" y="5124525"/>
            <a:ext cx="11881320" cy="156966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de-DE" sz="1600" b="1" dirty="0" err="1"/>
              <a:t>Decreasing</a:t>
            </a:r>
            <a:r>
              <a:rPr lang="de-DE" sz="1600" b="1" dirty="0"/>
              <a:t> </a:t>
            </a:r>
            <a:r>
              <a:rPr lang="de-DE" sz="1600" b="1" dirty="0" err="1"/>
              <a:t>segregation</a:t>
            </a:r>
            <a:r>
              <a:rPr lang="de-DE" sz="1600" b="1" dirty="0"/>
              <a:t> </a:t>
            </a:r>
            <a:r>
              <a:rPr lang="de-DE" sz="1600" b="1" dirty="0" err="1"/>
              <a:t>of</a:t>
            </a:r>
            <a:r>
              <a:rPr lang="de-DE" sz="1600" b="1" dirty="0"/>
              <a:t> </a:t>
            </a:r>
            <a:r>
              <a:rPr lang="de-DE" sz="1600" b="1" dirty="0" err="1"/>
              <a:t>both</a:t>
            </a:r>
            <a:r>
              <a:rPr lang="de-DE" sz="1600" b="1" dirty="0"/>
              <a:t> </a:t>
            </a:r>
            <a:r>
              <a:rPr lang="de-DE" sz="1600" dirty="0" err="1"/>
              <a:t>association</a:t>
            </a:r>
            <a:r>
              <a:rPr lang="de-DE" sz="1600" dirty="0"/>
              <a:t> and </a:t>
            </a:r>
            <a:r>
              <a:rPr lang="de-DE" sz="1600" dirty="0" err="1"/>
              <a:t>sensory</a:t>
            </a:r>
            <a:r>
              <a:rPr lang="de-DE" sz="1600" dirty="0"/>
              <a:t>-motor </a:t>
            </a:r>
            <a:r>
              <a:rPr lang="de-DE" sz="1600" dirty="0" err="1"/>
              <a:t>systems</a:t>
            </a:r>
            <a:endParaRPr lang="de-DE" sz="1600" dirty="0"/>
          </a:p>
          <a:p>
            <a:endParaRPr lang="de-DE" sz="1600" dirty="0"/>
          </a:p>
          <a:p>
            <a:pPr marL="285750" indent="-285750">
              <a:buFont typeface="Arial" panose="020B0604020202020204" pitchFamily="34" charset="0"/>
              <a:buChar char="•"/>
            </a:pPr>
            <a:r>
              <a:rPr lang="en-US" sz="1600" b="1" dirty="0"/>
              <a:t>Sensory-motor</a:t>
            </a:r>
            <a:r>
              <a:rPr lang="en-US" sz="1600" dirty="0"/>
              <a:t> system segregation: age function was fit significantly only by a </a:t>
            </a:r>
            <a:r>
              <a:rPr lang="en-US" sz="1600" b="1" dirty="0"/>
              <a:t>linear model </a:t>
            </a:r>
            <a:r>
              <a:rPr lang="en-US" sz="1600" dirty="0"/>
              <a:t>[t(208) = −8.28, P &lt; 0.001, adjusted R2 = 0.24]</a:t>
            </a:r>
          </a:p>
          <a:p>
            <a:endParaRPr lang="en-US" sz="1600" dirty="0"/>
          </a:p>
          <a:p>
            <a:pPr marL="285750" indent="-285750">
              <a:buFont typeface="Arial" panose="020B0604020202020204" pitchFamily="34" charset="0"/>
              <a:buChar char="•"/>
            </a:pPr>
            <a:r>
              <a:rPr lang="en-US" sz="1600" b="1" dirty="0"/>
              <a:t>Association </a:t>
            </a:r>
            <a:r>
              <a:rPr lang="en-US" sz="1600" dirty="0"/>
              <a:t>system segregation was fit significantly by both a </a:t>
            </a:r>
            <a:r>
              <a:rPr lang="en-US" sz="1600" b="1" dirty="0"/>
              <a:t>linear and a quadratic model </a:t>
            </a:r>
            <a:r>
              <a:rPr lang="fr-FR" sz="1600" dirty="0"/>
              <a:t>(t = −8.55, P &lt; 0.001) , [t(208) = −2.80, P &lt; 0.001]</a:t>
            </a:r>
            <a:endParaRPr lang="de-DE" sz="1600" dirty="0"/>
          </a:p>
        </p:txBody>
      </p:sp>
      <p:sp>
        <p:nvSpPr>
          <p:cNvPr id="9" name="Fußzeilenplatzhalter 2">
            <a:extLst>
              <a:ext uri="{FF2B5EF4-FFF2-40B4-BE49-F238E27FC236}">
                <a16:creationId xmlns:a16="http://schemas.microsoft.com/office/drawing/2014/main" id="{6522F53C-B407-4961-A378-1D8CF268041B}"/>
              </a:ext>
            </a:extLst>
          </p:cNvPr>
          <p:cNvSpPr>
            <a:spLocks noGrp="1"/>
          </p:cNvSpPr>
          <p:nvPr>
            <p:ph type="ftr" sz="quarter" idx="11"/>
          </p:nvPr>
        </p:nvSpPr>
        <p:spPr bwMode="gray">
          <a:xfrm>
            <a:off x="6241603" y="332656"/>
            <a:ext cx="5184000" cy="216000"/>
          </a:xfrm>
        </p:spPr>
        <p:txBody>
          <a:bodyPr/>
          <a:lstStyle/>
          <a:p>
            <a:r>
              <a:rPr lang="de-DE" dirty="0"/>
              <a:t>(Journal Club)</a:t>
            </a:r>
          </a:p>
        </p:txBody>
      </p:sp>
    </p:spTree>
    <p:extLst>
      <p:ext uri="{BB962C8B-B14F-4D97-AF65-F5344CB8AC3E}">
        <p14:creationId xmlns:p14="http://schemas.microsoft.com/office/powerpoint/2010/main" val="315651387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DE4121D-3095-4F14-9D7E-7EBC75486ECE}"/>
              </a:ext>
            </a:extLst>
          </p:cNvPr>
          <p:cNvSpPr>
            <a:spLocks noGrp="1"/>
          </p:cNvSpPr>
          <p:nvPr>
            <p:ph type="dt" sz="half" idx="10"/>
          </p:nvPr>
        </p:nvSpPr>
        <p:spPr/>
        <p:txBody>
          <a:bodyPr/>
          <a:lstStyle/>
          <a:p>
            <a:r>
              <a:rPr lang="de-DE" dirty="0"/>
              <a:t>Autor (Maximilian Schulz)</a:t>
            </a:r>
          </a:p>
        </p:txBody>
      </p:sp>
      <p:sp>
        <p:nvSpPr>
          <p:cNvPr id="4" name="Foliennummernplatzhalter 3">
            <a:extLst>
              <a:ext uri="{FF2B5EF4-FFF2-40B4-BE49-F238E27FC236}">
                <a16:creationId xmlns:a16="http://schemas.microsoft.com/office/drawing/2014/main" id="{B088717A-1069-4663-9ADD-A20121F8EC82}"/>
              </a:ext>
            </a:extLst>
          </p:cNvPr>
          <p:cNvSpPr>
            <a:spLocks noGrp="1"/>
          </p:cNvSpPr>
          <p:nvPr>
            <p:ph type="sldNum" sz="quarter" idx="12"/>
          </p:nvPr>
        </p:nvSpPr>
        <p:spPr/>
        <p:txBody>
          <a:bodyPr/>
          <a:lstStyle/>
          <a:p>
            <a:fld id="{9B00EF49-7894-4F53-A8DD-F7DB3BFC5032}" type="slidenum">
              <a:rPr lang="de-DE" smtClean="0"/>
              <a:t>9</a:t>
            </a:fld>
            <a:endParaRPr lang="de-DE" dirty="0"/>
          </a:p>
        </p:txBody>
      </p:sp>
      <p:sp>
        <p:nvSpPr>
          <p:cNvPr id="5" name="Titel 4">
            <a:extLst>
              <a:ext uri="{FF2B5EF4-FFF2-40B4-BE49-F238E27FC236}">
                <a16:creationId xmlns:a16="http://schemas.microsoft.com/office/drawing/2014/main" id="{7E6148FE-883E-41FE-BB78-00C4C3FE3B7D}"/>
              </a:ext>
            </a:extLst>
          </p:cNvPr>
          <p:cNvSpPr>
            <a:spLocks noGrp="1"/>
          </p:cNvSpPr>
          <p:nvPr>
            <p:ph type="title"/>
          </p:nvPr>
        </p:nvSpPr>
        <p:spPr>
          <a:xfrm>
            <a:off x="63923" y="894096"/>
            <a:ext cx="12355359" cy="720000"/>
          </a:xfrm>
        </p:spPr>
        <p:txBody>
          <a:bodyPr/>
          <a:lstStyle/>
          <a:p>
            <a:r>
              <a:rPr lang="de-DE" sz="2400" b="1" dirty="0" err="1"/>
              <a:t>Results</a:t>
            </a:r>
            <a:r>
              <a:rPr lang="de-DE" sz="2400" b="1" dirty="0"/>
              <a:t>-</a:t>
            </a:r>
            <a:r>
              <a:rPr lang="de-DE" sz="2000" dirty="0"/>
              <a:t> </a:t>
            </a:r>
            <a:r>
              <a:rPr lang="en-US" sz="2400" dirty="0"/>
              <a:t>Spring-embedded layouts of the 10 systems of the four cohorts’ mean correlation matrices </a:t>
            </a:r>
            <a:br>
              <a:rPr lang="en-US" sz="2400" dirty="0"/>
            </a:br>
            <a:endParaRPr lang="de-DE" sz="2400" dirty="0"/>
          </a:p>
        </p:txBody>
      </p:sp>
      <p:pic>
        <p:nvPicPr>
          <p:cNvPr id="10" name="Grafik 9">
            <a:extLst>
              <a:ext uri="{FF2B5EF4-FFF2-40B4-BE49-F238E27FC236}">
                <a16:creationId xmlns:a16="http://schemas.microsoft.com/office/drawing/2014/main" id="{65FB783D-3DE3-4051-AC4A-238D0D479410}"/>
              </a:ext>
            </a:extLst>
          </p:cNvPr>
          <p:cNvPicPr>
            <a:picLocks noChangeAspect="1"/>
          </p:cNvPicPr>
          <p:nvPr/>
        </p:nvPicPr>
        <p:blipFill>
          <a:blip r:embed="rId2"/>
          <a:stretch>
            <a:fillRect/>
          </a:stretch>
        </p:blipFill>
        <p:spPr>
          <a:xfrm>
            <a:off x="531039" y="1331080"/>
            <a:ext cx="10186739" cy="3010819"/>
          </a:xfrm>
          <a:prstGeom prst="rect">
            <a:avLst/>
          </a:prstGeom>
        </p:spPr>
      </p:pic>
      <p:sp>
        <p:nvSpPr>
          <p:cNvPr id="12" name="Textfeld 11">
            <a:extLst>
              <a:ext uri="{FF2B5EF4-FFF2-40B4-BE49-F238E27FC236}">
                <a16:creationId xmlns:a16="http://schemas.microsoft.com/office/drawing/2014/main" id="{610BEAD8-CC0B-47E8-956A-7028E0E852F4}"/>
              </a:ext>
            </a:extLst>
          </p:cNvPr>
          <p:cNvSpPr txBox="1"/>
          <p:nvPr/>
        </p:nvSpPr>
        <p:spPr bwMode="gray">
          <a:xfrm>
            <a:off x="295588" y="4495868"/>
            <a:ext cx="11520016" cy="2062103"/>
          </a:xfrm>
          <a:prstGeom prst="rect">
            <a:avLst/>
          </a:prstGeom>
          <a:noFill/>
        </p:spPr>
        <p:txBody>
          <a:bodyPr wrap="square">
            <a:spAutoFit/>
          </a:bodyPr>
          <a:lstStyle/>
          <a:p>
            <a:pPr marL="285750" indent="-285750">
              <a:buFont typeface="Arial" panose="020B0604020202020204" pitchFamily="34" charset="0"/>
              <a:buChar char="•"/>
            </a:pPr>
            <a:r>
              <a:rPr lang="de-DE" sz="1600" b="1" dirty="0" err="1"/>
              <a:t>Association</a:t>
            </a:r>
            <a:r>
              <a:rPr lang="de-DE" sz="1600" dirty="0"/>
              <a:t> </a:t>
            </a:r>
            <a:r>
              <a:rPr lang="de-DE" sz="1600" dirty="0" err="1"/>
              <a:t>systems</a:t>
            </a:r>
            <a:r>
              <a:rPr lang="de-DE" sz="1600" dirty="0"/>
              <a:t> </a:t>
            </a:r>
            <a:r>
              <a:rPr lang="de-DE" sz="1600" dirty="0" err="1"/>
              <a:t>exhibit</a:t>
            </a:r>
            <a:r>
              <a:rPr lang="de-DE" sz="1600" dirty="0"/>
              <a:t> </a:t>
            </a:r>
            <a:r>
              <a:rPr lang="de-DE" sz="1600" b="1" dirty="0" err="1"/>
              <a:t>less</a:t>
            </a:r>
            <a:r>
              <a:rPr lang="de-DE" sz="1600" b="1" dirty="0"/>
              <a:t> </a:t>
            </a:r>
            <a:r>
              <a:rPr lang="de-DE" sz="1600" b="1" dirty="0" err="1"/>
              <a:t>within</a:t>
            </a:r>
            <a:r>
              <a:rPr lang="de-DE" sz="1600" b="1" dirty="0"/>
              <a:t>-system </a:t>
            </a:r>
            <a:r>
              <a:rPr lang="de-DE" sz="1600" b="1" dirty="0" err="1"/>
              <a:t>connectivity</a:t>
            </a:r>
            <a:r>
              <a:rPr lang="de-DE" sz="1600" b="1" dirty="0"/>
              <a:t> and </a:t>
            </a:r>
            <a:r>
              <a:rPr lang="de-DE" sz="1600" b="1" dirty="0" err="1"/>
              <a:t>greater</a:t>
            </a:r>
            <a:r>
              <a:rPr lang="de-DE" sz="1600" b="1" dirty="0"/>
              <a:t> </a:t>
            </a:r>
            <a:r>
              <a:rPr lang="de-DE" sz="1600" b="1" dirty="0" err="1"/>
              <a:t>between</a:t>
            </a:r>
            <a:r>
              <a:rPr lang="de-DE" sz="1600" b="1" dirty="0"/>
              <a:t>-system </a:t>
            </a:r>
            <a:r>
              <a:rPr lang="de-DE" sz="1600" b="1" dirty="0" err="1"/>
              <a:t>connectivity</a:t>
            </a:r>
            <a:r>
              <a:rPr lang="de-DE" sz="1600" dirty="0"/>
              <a:t>, </a:t>
            </a:r>
            <a:r>
              <a:rPr lang="de-DE" sz="1600" dirty="0" err="1"/>
              <a:t>particularly</a:t>
            </a:r>
            <a:r>
              <a:rPr lang="de-DE" sz="1600" dirty="0"/>
              <a:t> in </a:t>
            </a:r>
            <a:r>
              <a:rPr lang="de-DE" sz="1600" dirty="0" err="1"/>
              <a:t>the</a:t>
            </a:r>
            <a:r>
              <a:rPr lang="de-DE" sz="1600" dirty="0"/>
              <a:t> </a:t>
            </a:r>
            <a:r>
              <a:rPr lang="de-DE" sz="1600" b="1" dirty="0" err="1"/>
              <a:t>oldest</a:t>
            </a:r>
            <a:r>
              <a:rPr lang="de-DE" sz="1600" b="1" dirty="0"/>
              <a:t> </a:t>
            </a:r>
            <a:r>
              <a:rPr lang="de-DE" sz="1600" b="1" dirty="0" err="1"/>
              <a:t>age</a:t>
            </a:r>
            <a:r>
              <a:rPr lang="de-DE" sz="1600" b="1" dirty="0"/>
              <a:t> </a:t>
            </a:r>
            <a:r>
              <a:rPr lang="de-DE" sz="1600" dirty="0" err="1"/>
              <a:t>cohort</a:t>
            </a:r>
            <a:endParaRPr lang="de-DE" sz="1600" dirty="0"/>
          </a:p>
          <a:p>
            <a:endParaRPr lang="de-DE" sz="1600" dirty="0"/>
          </a:p>
          <a:p>
            <a:pPr marL="285750" indent="-285750">
              <a:buFont typeface="Arial" panose="020B0604020202020204" pitchFamily="34" charset="0"/>
              <a:buChar char="•"/>
            </a:pPr>
            <a:r>
              <a:rPr lang="en-US" sz="1600" b="1" dirty="0"/>
              <a:t>Sensory-motor </a:t>
            </a:r>
            <a:r>
              <a:rPr lang="en-US" sz="1600" dirty="0"/>
              <a:t>systems exhibit </a:t>
            </a:r>
            <a:r>
              <a:rPr lang="en-US" sz="1600" b="1" dirty="0"/>
              <a:t>progressive age-accompanied reductions</a:t>
            </a:r>
            <a:r>
              <a:rPr lang="en-US" sz="1600" dirty="0"/>
              <a:t> in both within-system correlations and segregation with other systems (e.g., the visual system, highlighted by the arrows)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Association </a:t>
            </a:r>
            <a:r>
              <a:rPr lang="en-US" sz="1600" dirty="0"/>
              <a:t>systems</a:t>
            </a:r>
            <a:r>
              <a:rPr lang="en-US" sz="1600" b="1" dirty="0"/>
              <a:t> </a:t>
            </a:r>
            <a:r>
              <a:rPr lang="en-US" sz="1600" dirty="0"/>
              <a:t>exhibit prominent and </a:t>
            </a:r>
            <a:r>
              <a:rPr lang="en-US" sz="1600" b="1" dirty="0"/>
              <a:t>sudden decreases in segregation with other systems starting in middle-late adulthood </a:t>
            </a:r>
            <a:r>
              <a:rPr lang="en-US" sz="1600" dirty="0"/>
              <a:t>[e.g., the frontal–parietal control (in yellow) and cingulo-opercular control systems (in purple) exhibit</a:t>
            </a:r>
            <a:endParaRPr lang="de-DE" sz="1600" dirty="0"/>
          </a:p>
        </p:txBody>
      </p:sp>
      <p:sp>
        <p:nvSpPr>
          <p:cNvPr id="8" name="Fußzeilenplatzhalter 2">
            <a:extLst>
              <a:ext uri="{FF2B5EF4-FFF2-40B4-BE49-F238E27FC236}">
                <a16:creationId xmlns:a16="http://schemas.microsoft.com/office/drawing/2014/main" id="{CEDA658C-646E-44E1-9631-7132C67F20A6}"/>
              </a:ext>
            </a:extLst>
          </p:cNvPr>
          <p:cNvSpPr>
            <a:spLocks noGrp="1"/>
          </p:cNvSpPr>
          <p:nvPr>
            <p:ph type="ftr" sz="quarter" idx="11"/>
          </p:nvPr>
        </p:nvSpPr>
        <p:spPr bwMode="gray">
          <a:xfrm>
            <a:off x="6241603" y="332656"/>
            <a:ext cx="5184000" cy="216000"/>
          </a:xfrm>
        </p:spPr>
        <p:txBody>
          <a:bodyPr/>
          <a:lstStyle/>
          <a:p>
            <a:r>
              <a:rPr lang="de-DE" dirty="0"/>
              <a:t>(Journal Club)</a:t>
            </a:r>
          </a:p>
        </p:txBody>
      </p:sp>
    </p:spTree>
    <p:extLst>
      <p:ext uri="{BB962C8B-B14F-4D97-AF65-F5344CB8AC3E}">
        <p14:creationId xmlns:p14="http://schemas.microsoft.com/office/powerpoint/2010/main" val="4290684929"/>
      </p:ext>
    </p:extLst>
  </p:cSld>
  <p:clrMapOvr>
    <a:masterClrMapping/>
  </p:clrMapOvr>
  <p:transition spd="slow">
    <p:push dir="u"/>
  </p:transition>
</p:sld>
</file>

<file path=ppt/theme/theme1.xml><?xml version="1.0" encoding="utf-8"?>
<a:theme xmlns:a="http://schemas.openxmlformats.org/drawingml/2006/main" name="UKE PPT-Master 16:9">
  <a:themeElements>
    <a:clrScheme name="UKE">
      <a:dk1>
        <a:srgbClr val="333333"/>
      </a:dk1>
      <a:lt1>
        <a:sysClr val="window" lastClr="FFFFFF"/>
      </a:lt1>
      <a:dk2>
        <a:srgbClr val="AA9C8F"/>
      </a:dk2>
      <a:lt2>
        <a:srgbClr val="E9E4E1"/>
      </a:lt2>
      <a:accent1>
        <a:srgbClr val="004992"/>
      </a:accent1>
      <a:accent2>
        <a:srgbClr val="68C3CD"/>
      </a:accent2>
      <a:accent3>
        <a:srgbClr val="7296AF"/>
      </a:accent3>
      <a:accent4>
        <a:srgbClr val="87BD24"/>
      </a:accent4>
      <a:accent5>
        <a:srgbClr val="FCBE0E"/>
      </a:accent5>
      <a:accent6>
        <a:srgbClr val="EF7B05"/>
      </a:accent6>
      <a:hlink>
        <a:srgbClr val="004992"/>
      </a:hlink>
      <a:folHlink>
        <a:srgbClr val="004992"/>
      </a:folHlink>
    </a:clrScheme>
    <a:fontScheme name="Calibri Light + Calibri">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6350">
          <a:solidFill>
            <a:schemeClr val="accent1"/>
          </a:solidFill>
        </a:ln>
      </a:spPr>
      <a:bodyPr lIns="72000" tIns="36000" rIns="72000" bIns="36000" rtlCol="0" anchor="ctr"/>
      <a:lstStyle>
        <a:defPPr algn="ctr">
          <a:defRPr dirty="0" err="1"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216000" indent="-216000">
          <a:lnSpc>
            <a:spcPct val="105000"/>
          </a:lnSpc>
          <a:buFont typeface="Arial" panose="020B0604020202020204" pitchFamily="34" charset="0"/>
          <a:buChar char="•"/>
          <a:defRPr dirty="0" err="1" smtClean="0">
            <a:latin typeface="+mj-lt"/>
          </a:defRPr>
        </a:defPPr>
      </a:lstStyle>
    </a:txDef>
  </a:objectDefaults>
  <a:extraClrSchemeLst/>
  <a:custClrLst>
    <a:custClr>
      <a:srgbClr val="FFDF00"/>
    </a:custClr>
    <a:custClr name="UKE INside">
      <a:srgbClr val="FCBE0E"/>
    </a:custClr>
    <a:custClr>
      <a:srgbClr val="EF7B05"/>
    </a:custClr>
    <a:custClr name="UKE INside">
      <a:srgbClr val="B22229"/>
    </a:custClr>
    <a:custClr name="UKE INside">
      <a:srgbClr val="BA9BC5"/>
    </a:custClr>
    <a:custClr>
      <a:srgbClr val="68C3CD"/>
    </a:custClr>
    <a:custClr name="UKE INside">
      <a:srgbClr val="7296AF"/>
    </a:custClr>
    <a:custClr name="UKE INside">
      <a:srgbClr val="74C095"/>
    </a:custClr>
    <a:custClr>
      <a:srgbClr val="8ABD24"/>
    </a:custClr>
    <a:custClr name="R 255">
      <a:srgbClr val="FFFFFF"/>
    </a:custClr>
    <a:custClr>
      <a:srgbClr val="FFF3BE"/>
    </a:custClr>
    <a:custClr>
      <a:srgbClr val="FFEED1"/>
    </a:custClr>
    <a:custClr>
      <a:srgbClr val="FEE8D4"/>
    </a:custClr>
    <a:custClr>
      <a:srgbClr val="F4E6E1"/>
    </a:custClr>
    <a:custClr>
      <a:srgbClr val="EFEAF3"/>
    </a:custClr>
    <a:custClr>
      <a:srgbClr val="DEF1F1"/>
    </a:custClr>
    <a:custClr>
      <a:srgbClr val="E7EAEE"/>
    </a:custClr>
    <a:custClr>
      <a:srgbClr val="DFF0E6"/>
    </a:custClr>
    <a:custClr>
      <a:srgbClr val="E9F3DE"/>
    </a:custClr>
    <a:custClr>
      <a:srgbClr val="FFFFFF"/>
    </a:custClr>
    <a:custClr name="UKE">
      <a:srgbClr val="004992"/>
    </a:custClr>
    <a:custClr name="UKE">
      <a:srgbClr val="AA9C8F"/>
    </a:custClr>
    <a:custClr name="UKE">
      <a:srgbClr val="575756"/>
    </a:custClr>
    <a:custClr name="Kinder-UKE">
      <a:srgbClr val="004992"/>
    </a:custClr>
    <a:custClr name="Kinder-UKE">
      <a:srgbClr val="9BCBEB"/>
    </a:custClr>
    <a:custClr name="Kinder-UKE">
      <a:srgbClr val="D40F7D"/>
    </a:custClr>
    <a:custClr name="UCCH">
      <a:srgbClr val="ED7333"/>
    </a:custClr>
    <a:custClr name="UHZ">
      <a:srgbClr val="6D2A3C"/>
    </a:custClr>
    <a:custClr name="Notfall Blutspende Behörde">
      <a:srgbClr val="DA291C"/>
    </a:custClr>
    <a:custClr>
      <a:srgbClr val="FFFFFF"/>
    </a:custClr>
    <a:custClr name="8%">
      <a:srgbClr val="E3E5F2"/>
    </a:custClr>
    <a:custClr name="17%">
      <a:srgbClr val="E9E4E1"/>
    </a:custClr>
    <a:custClr name="10%">
      <a:srgbClr val="E6E7E8"/>
    </a:custClr>
    <a:custClr name="8%">
      <a:srgbClr val="E3E5F2"/>
    </a:custClr>
    <a:custClr name="20%">
      <a:srgbClr val="E8F4FC"/>
    </a:custClr>
    <a:custClr name="7%">
      <a:srgbClr val="FDE8F1"/>
    </a:custClr>
    <a:custClr name="UCCH">
      <a:srgbClr val="FEF0E0"/>
    </a:custClr>
    <a:custClr name="UHZ">
      <a:srgbClr val="F2ECED"/>
    </a:custClr>
    <a:custClr name="Notfall Blutspende Behörde">
      <a:srgbClr val="FCE1E2"/>
    </a:custClr>
    <a:custClr>
      <a:srgbClr val="FFFFFF"/>
    </a:custClr>
  </a:custClrLst>
  <a:extLst>
    <a:ext uri="{05A4C25C-085E-4340-85A3-A5531E510DB2}">
      <thm15:themeFamily xmlns:thm15="http://schemas.microsoft.com/office/thememl/2012/main" name="Allgemeine UKE Vorlage_16zu9.potx" id="{957DE25E-0F78-4EF1-98DD-96D955A2C821}" vid="{E46D4DA1-4AE5-4E5B-A87E-90FBEF0F92B7}"/>
    </a:ext>
  </a:extLst>
</a:theme>
</file>

<file path=ppt/theme/theme2.xml><?xml version="1.0" encoding="utf-8"?>
<a:theme xmlns:a="http://schemas.openxmlformats.org/drawingml/2006/main" name="Larissa">
  <a:themeElements>
    <a:clrScheme name="UKE">
      <a:dk1>
        <a:srgbClr val="333333"/>
      </a:dk1>
      <a:lt1>
        <a:sysClr val="window" lastClr="FFFFFF"/>
      </a:lt1>
      <a:dk2>
        <a:srgbClr val="AA9C8F"/>
      </a:dk2>
      <a:lt2>
        <a:srgbClr val="E9E4E1"/>
      </a:lt2>
      <a:accent1>
        <a:srgbClr val="004992"/>
      </a:accent1>
      <a:accent2>
        <a:srgbClr val="68C3CD"/>
      </a:accent2>
      <a:accent3>
        <a:srgbClr val="7296AF"/>
      </a:accent3>
      <a:accent4>
        <a:srgbClr val="87BD24"/>
      </a:accent4>
      <a:accent5>
        <a:srgbClr val="FCBE0E"/>
      </a:accent5>
      <a:accent6>
        <a:srgbClr val="EF7B05"/>
      </a:accent6>
      <a:hlink>
        <a:srgbClr val="004992"/>
      </a:hlink>
      <a:folHlink>
        <a:srgbClr val="004992"/>
      </a:folHlink>
    </a:clrScheme>
    <a:fontScheme name="Calibri Light + Calibri">
      <a:majorFont>
        <a:latin typeface="Calibri Light"/>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UKE">
      <a:dk1>
        <a:srgbClr val="333333"/>
      </a:dk1>
      <a:lt1>
        <a:sysClr val="window" lastClr="FFFFFF"/>
      </a:lt1>
      <a:dk2>
        <a:srgbClr val="AA9C8F"/>
      </a:dk2>
      <a:lt2>
        <a:srgbClr val="E9E4E1"/>
      </a:lt2>
      <a:accent1>
        <a:srgbClr val="004992"/>
      </a:accent1>
      <a:accent2>
        <a:srgbClr val="68C3CD"/>
      </a:accent2>
      <a:accent3>
        <a:srgbClr val="7296AF"/>
      </a:accent3>
      <a:accent4>
        <a:srgbClr val="87BD24"/>
      </a:accent4>
      <a:accent5>
        <a:srgbClr val="FCBE0E"/>
      </a:accent5>
      <a:accent6>
        <a:srgbClr val="EF7B05"/>
      </a:accent6>
      <a:hlink>
        <a:srgbClr val="004992"/>
      </a:hlink>
      <a:folHlink>
        <a:srgbClr val="004992"/>
      </a:folHlink>
    </a:clrScheme>
    <a:fontScheme name="Calibri Light + Calibri">
      <a:majorFont>
        <a:latin typeface="Calibri Light"/>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UKE PPT-Master 16:9</Template>
  <TotalTime>0</TotalTime>
  <Words>2032</Words>
  <Application>Microsoft Office PowerPoint</Application>
  <PresentationFormat>Benutzerdefiniert</PresentationFormat>
  <Paragraphs>179</Paragraphs>
  <Slides>19</Slides>
  <Notes>3</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19</vt:i4>
      </vt:variant>
    </vt:vector>
  </HeadingPairs>
  <TitlesOfParts>
    <vt:vector size="24" baseType="lpstr">
      <vt:lpstr>Arial</vt:lpstr>
      <vt:lpstr>Calibri</vt:lpstr>
      <vt:lpstr>Calibri Light</vt:lpstr>
      <vt:lpstr>Symbol</vt:lpstr>
      <vt:lpstr>UKE PPT-Master 16:9</vt:lpstr>
      <vt:lpstr>Journal Club</vt:lpstr>
      <vt:lpstr>PowerPoint-Präsentation</vt:lpstr>
      <vt:lpstr>Introduction</vt:lpstr>
      <vt:lpstr>Parcellation</vt:lpstr>
      <vt:lpstr>Connectvitiy analysis</vt:lpstr>
      <vt:lpstr>Results</vt:lpstr>
      <vt:lpstr>PowerPoint-Präsentation</vt:lpstr>
      <vt:lpstr>Results</vt:lpstr>
      <vt:lpstr>Results- Spring-embedded layouts of the 10 systems of the four cohorts’ mean correlation matrices  </vt:lpstr>
      <vt:lpstr>PowerPoint-Präsentation</vt:lpstr>
      <vt:lpstr>Discussion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Die Farbpalette</dc:title>
  <dc:creator>Josephine Bokermann</dc:creator>
  <dc:description>Optimiert für Office 2010</dc:description>
  <cp:lastModifiedBy>Maximilian Schulz</cp:lastModifiedBy>
  <cp:revision>163</cp:revision>
  <dcterms:created xsi:type="dcterms:W3CDTF">2020-05-07T08:43:31Z</dcterms:created>
  <dcterms:modified xsi:type="dcterms:W3CDTF">2021-09-17T12:55:52Z</dcterms:modified>
</cp:coreProperties>
</file>